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2"/>
  </p:notesMasterIdLst>
  <p:sldIdLst>
    <p:sldId id="256" r:id="rId2"/>
    <p:sldId id="258" r:id="rId3"/>
    <p:sldId id="265" r:id="rId4"/>
    <p:sldId id="259" r:id="rId5"/>
    <p:sldId id="304" r:id="rId6"/>
    <p:sldId id="305" r:id="rId7"/>
    <p:sldId id="270" r:id="rId8"/>
    <p:sldId id="317" r:id="rId9"/>
    <p:sldId id="308" r:id="rId10"/>
    <p:sldId id="318" r:id="rId11"/>
    <p:sldId id="337" r:id="rId12"/>
    <p:sldId id="319" r:id="rId13"/>
    <p:sldId id="320" r:id="rId14"/>
    <p:sldId id="310" r:id="rId15"/>
    <p:sldId id="262" r:id="rId16"/>
    <p:sldId id="301" r:id="rId17"/>
    <p:sldId id="302" r:id="rId18"/>
    <p:sldId id="303" r:id="rId19"/>
    <p:sldId id="321" r:id="rId20"/>
    <p:sldId id="311" r:id="rId21"/>
    <p:sldId id="312" r:id="rId22"/>
    <p:sldId id="313" r:id="rId23"/>
    <p:sldId id="338" r:id="rId24"/>
    <p:sldId id="330" r:id="rId25"/>
    <p:sldId id="339" r:id="rId26"/>
    <p:sldId id="341" r:id="rId27"/>
    <p:sldId id="315" r:id="rId28"/>
    <p:sldId id="261" r:id="rId29"/>
    <p:sldId id="336" r:id="rId30"/>
    <p:sldId id="334" r:id="rId31"/>
    <p:sldId id="343" r:id="rId32"/>
    <p:sldId id="332" r:id="rId33"/>
    <p:sldId id="342" r:id="rId34"/>
    <p:sldId id="333" r:id="rId35"/>
    <p:sldId id="324" r:id="rId36"/>
    <p:sldId id="316" r:id="rId37"/>
    <p:sldId id="325" r:id="rId38"/>
    <p:sldId id="326" r:id="rId39"/>
    <p:sldId id="327" r:id="rId40"/>
    <p:sldId id="269" r:id="rId41"/>
  </p:sldIdLst>
  <p:sldSz cx="9144000" cy="5143500" type="screen16x9"/>
  <p:notesSz cx="6858000" cy="9144000"/>
  <p:embeddedFontLst>
    <p:embeddedFont>
      <p:font typeface="Audiowide" panose="020B0604020202020204" charset="0"/>
      <p:regular r:id="rId43"/>
    </p:embeddedFont>
    <p:embeddedFont>
      <p:font typeface="Bebas Neue" panose="020B0606020202050201" pitchFamily="34" charset="0"/>
      <p:regular r:id="rId44"/>
    </p:embeddedFont>
    <p:embeddedFont>
      <p:font typeface="MN SPAGHETTI" pitchFamily="2" charset="0"/>
      <p:regular r:id="rId45"/>
      <p:bold r:id="rId46"/>
      <p:italic r:id="rId47"/>
      <p:boldItalic r:id="rId48"/>
    </p:embeddedFont>
    <p:embeddedFont>
      <p:font typeface="Mulish" panose="020B0604020202020204" charset="0"/>
      <p:regular r:id="rId49"/>
      <p:bold r:id="rId50"/>
      <p:italic r:id="rId51"/>
      <p:boldItalic r:id="rId52"/>
    </p:embeddedFont>
    <p:embeddedFont>
      <p:font typeface="PK Maehongson Medium" panose="02000000000000000000" pitchFamily="2" charset="-34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2D2D"/>
    <a:srgbClr val="39AE6F"/>
    <a:srgbClr val="EF6C33"/>
    <a:srgbClr val="ABDFF1"/>
    <a:srgbClr val="00E76A"/>
    <a:srgbClr val="00246C"/>
    <a:srgbClr val="002E8A"/>
    <a:srgbClr val="000000"/>
    <a:srgbClr val="002B82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835DA-0455-4509-8385-F2B640498B76}" v="316" dt="2023-04-28T15:38:34.676"/>
  </p1510:revLst>
</p1510:revInfo>
</file>

<file path=ppt/tableStyles.xml><?xml version="1.0" encoding="utf-8"?>
<a:tblStyleLst xmlns:a="http://schemas.openxmlformats.org/drawingml/2006/main" def="{E5660368-E07C-43F8-A28F-87395F31C9B4}">
  <a:tblStyle styleId="{E5660368-E07C-43F8-A28F-87395F31C9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2" autoAdjust="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pich Pongpattanawut" userId="004f217c-c8d1-4b15-ad2c-f7ce45fd672a" providerId="ADAL" clId="{861835DA-0455-4509-8385-F2B640498B76}"/>
    <pc:docChg chg="undo redo custSel addSld delSld modSld sldOrd delMainMaster">
      <pc:chgData name="Pappich Pongpattanawut" userId="004f217c-c8d1-4b15-ad2c-f7ce45fd672a" providerId="ADAL" clId="{861835DA-0455-4509-8385-F2B640498B76}" dt="2023-04-28T15:39:09.073" v="8046" actId="20577"/>
      <pc:docMkLst>
        <pc:docMk/>
      </pc:docMkLst>
      <pc:sldChg chg="modSp mod">
        <pc:chgData name="Pappich Pongpattanawut" userId="004f217c-c8d1-4b15-ad2c-f7ce45fd672a" providerId="ADAL" clId="{861835DA-0455-4509-8385-F2B640498B76}" dt="2023-04-28T15:38:34.672" v="8044"/>
        <pc:sldMkLst>
          <pc:docMk/>
          <pc:sldMk cId="0" sldId="256"/>
        </pc:sldMkLst>
        <pc:spChg chg="mod">
          <ac:chgData name="Pappich Pongpattanawut" userId="004f217c-c8d1-4b15-ad2c-f7ce45fd672a" providerId="ADAL" clId="{861835DA-0455-4509-8385-F2B640498B76}" dt="2023-04-22T15:28:23.820" v="7903" actId="1076"/>
          <ac:spMkLst>
            <pc:docMk/>
            <pc:sldMk cId="0" sldId="256"/>
            <ac:spMk id="22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35:57.398" v="6042" actId="14100"/>
          <ac:spMkLst>
            <pc:docMk/>
            <pc:sldMk cId="0" sldId="256"/>
            <ac:spMk id="230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3-26T18:40:50.618" v="12" actId="403"/>
          <ac:spMkLst>
            <pc:docMk/>
            <pc:sldMk cId="0" sldId="256"/>
            <ac:spMk id="231" creationId="{00000000-0000-0000-0000-000000000000}"/>
          </ac:spMkLst>
        </pc:spChg>
        <pc:picChg chg="mod">
          <ac:chgData name="Pappich Pongpattanawut" userId="004f217c-c8d1-4b15-ad2c-f7ce45fd672a" providerId="ADAL" clId="{861835DA-0455-4509-8385-F2B640498B76}" dt="2023-04-22T15:28:11.634" v="7900" actId="1076"/>
          <ac:picMkLst>
            <pc:docMk/>
            <pc:sldMk cId="0" sldId="256"/>
            <ac:picMk id="229" creationId="{00000000-0000-0000-0000-000000000000}"/>
          </ac:picMkLst>
        </pc:picChg>
      </pc:sldChg>
      <pc:sldChg chg="del">
        <pc:chgData name="Pappich Pongpattanawut" userId="004f217c-c8d1-4b15-ad2c-f7ce45fd672a" providerId="ADAL" clId="{861835DA-0455-4509-8385-F2B640498B76}" dt="2023-04-22T15:26:55.349" v="7867" actId="47"/>
        <pc:sldMkLst>
          <pc:docMk/>
          <pc:sldMk cId="0" sldId="257"/>
        </pc:sldMkLst>
      </pc:sldChg>
      <pc:sldChg chg="addSp delSp modSp mod">
        <pc:chgData name="Pappich Pongpattanawut" userId="004f217c-c8d1-4b15-ad2c-f7ce45fd672a" providerId="ADAL" clId="{861835DA-0455-4509-8385-F2B640498B76}" dt="2023-04-22T13:37:02.154" v="6058" actId="1076"/>
        <pc:sldMkLst>
          <pc:docMk/>
          <pc:sldMk cId="0" sldId="258"/>
        </pc:sldMkLst>
        <pc:spChg chg="add del mod">
          <ac:chgData name="Pappich Pongpattanawut" userId="004f217c-c8d1-4b15-ad2c-f7ce45fd672a" providerId="ADAL" clId="{861835DA-0455-4509-8385-F2B640498B76}" dt="2023-03-27T13:04:34.075" v="2489" actId="478"/>
          <ac:spMkLst>
            <pc:docMk/>
            <pc:sldMk cId="0" sldId="258"/>
            <ac:spMk id="3" creationId="{E61D94B4-A401-2073-234E-7CE9993CFD22}"/>
          </ac:spMkLst>
        </pc:spChg>
        <pc:spChg chg="add mod">
          <ac:chgData name="Pappich Pongpattanawut" userId="004f217c-c8d1-4b15-ad2c-f7ce45fd672a" providerId="ADAL" clId="{861835DA-0455-4509-8385-F2B640498B76}" dt="2023-04-22T13:36:19.726" v="6047" actId="14100"/>
          <ac:spMkLst>
            <pc:docMk/>
            <pc:sldMk cId="0" sldId="258"/>
            <ac:spMk id="4" creationId="{B7F9AA63-1913-D2D3-4C6F-2670F36DAACA}"/>
          </ac:spMkLst>
        </pc:spChg>
        <pc:spChg chg="add del mod">
          <ac:chgData name="Pappich Pongpattanawut" userId="004f217c-c8d1-4b15-ad2c-f7ce45fd672a" providerId="ADAL" clId="{861835DA-0455-4509-8385-F2B640498B76}" dt="2023-03-27T13:05:13.835" v="2501" actId="478"/>
          <ac:spMkLst>
            <pc:docMk/>
            <pc:sldMk cId="0" sldId="258"/>
            <ac:spMk id="6" creationId="{34CF8939-0BB9-CFAC-7692-5B3E5FCEC0DD}"/>
          </ac:spMkLst>
        </pc:spChg>
        <pc:spChg chg="add mod">
          <ac:chgData name="Pappich Pongpattanawut" userId="004f217c-c8d1-4b15-ad2c-f7ce45fd672a" providerId="ADAL" clId="{861835DA-0455-4509-8385-F2B640498B76}" dt="2023-03-27T13:05:14.768" v="2502"/>
          <ac:spMkLst>
            <pc:docMk/>
            <pc:sldMk cId="0" sldId="258"/>
            <ac:spMk id="7" creationId="{09537274-582D-8BEA-A5B7-2D3425501D72}"/>
          </ac:spMkLst>
        </pc:spChg>
        <pc:spChg chg="mod">
          <ac:chgData name="Pappich Pongpattanawut" userId="004f217c-c8d1-4b15-ad2c-f7ce45fd672a" providerId="ADAL" clId="{861835DA-0455-4509-8385-F2B640498B76}" dt="2023-04-22T13:37:02.154" v="6058" actId="1076"/>
          <ac:spMkLst>
            <pc:docMk/>
            <pc:sldMk cId="0" sldId="258"/>
            <ac:spMk id="15" creationId="{21346402-FB08-B69D-E57B-C5F9C3D503E4}"/>
          </ac:spMkLst>
        </pc:spChg>
        <pc:spChg chg="mod">
          <ac:chgData name="Pappich Pongpattanawut" userId="004f217c-c8d1-4b15-ad2c-f7ce45fd672a" providerId="ADAL" clId="{861835DA-0455-4509-8385-F2B640498B76}" dt="2023-04-22T13:36:58.206" v="6057" actId="1076"/>
          <ac:spMkLst>
            <pc:docMk/>
            <pc:sldMk cId="0" sldId="258"/>
            <ac:spMk id="20" creationId="{E3249D95-3C66-30DC-AFFA-C27EF9A6C969}"/>
          </ac:spMkLst>
        </pc:spChg>
        <pc:spChg chg="mod">
          <ac:chgData name="Pappich Pongpattanawut" userId="004f217c-c8d1-4b15-ad2c-f7ce45fd672a" providerId="ADAL" clId="{861835DA-0455-4509-8385-F2B640498B76}" dt="2023-04-22T13:36:46.504" v="6053" actId="403"/>
          <ac:spMkLst>
            <pc:docMk/>
            <pc:sldMk cId="0" sldId="258"/>
            <ac:spMk id="24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4:32.643" v="2488" actId="478"/>
          <ac:spMkLst>
            <pc:docMk/>
            <pc:sldMk cId="0" sldId="258"/>
            <ac:spMk id="25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5:09.863" v="2500" actId="478"/>
          <ac:spMkLst>
            <pc:docMk/>
            <pc:sldMk cId="0" sldId="258"/>
            <ac:spMk id="260" creationId="{00000000-0000-0000-0000-000000000000}"/>
          </ac:spMkLst>
        </pc:spChg>
      </pc:sldChg>
      <pc:sldChg chg="addSp delSp modSp mod ord">
        <pc:chgData name="Pappich Pongpattanawut" userId="004f217c-c8d1-4b15-ad2c-f7ce45fd672a" providerId="ADAL" clId="{861835DA-0455-4509-8385-F2B640498B76}" dt="2023-04-22T13:40:00.589" v="6104" actId="403"/>
        <pc:sldMkLst>
          <pc:docMk/>
          <pc:sldMk cId="0" sldId="259"/>
        </pc:sldMkLst>
        <pc:spChg chg="add del mod">
          <ac:chgData name="Pappich Pongpattanawut" userId="004f217c-c8d1-4b15-ad2c-f7ce45fd672a" providerId="ADAL" clId="{861835DA-0455-4509-8385-F2B640498B76}" dt="2023-03-27T13:04:50.872" v="2495" actId="478"/>
          <ac:spMkLst>
            <pc:docMk/>
            <pc:sldMk cId="0" sldId="259"/>
            <ac:spMk id="3" creationId="{01786288-A468-9F31-D7D3-E1CC5F75D028}"/>
          </ac:spMkLst>
        </pc:spChg>
        <pc:spChg chg="add mod">
          <ac:chgData name="Pappich Pongpattanawut" userId="004f217c-c8d1-4b15-ad2c-f7ce45fd672a" providerId="ADAL" clId="{861835DA-0455-4509-8385-F2B640498B76}" dt="2023-04-22T13:37:16.950" v="6061" actId="14100"/>
          <ac:spMkLst>
            <pc:docMk/>
            <pc:sldMk cId="0" sldId="259"/>
            <ac:spMk id="4" creationId="{2D793FF0-6010-90DD-2694-FF8F058ED5F4}"/>
          </ac:spMkLst>
        </pc:spChg>
        <pc:spChg chg="add del mod">
          <ac:chgData name="Pappich Pongpattanawut" userId="004f217c-c8d1-4b15-ad2c-f7ce45fd672a" providerId="ADAL" clId="{861835DA-0455-4509-8385-F2B640498B76}" dt="2023-03-27T13:05:31.456" v="2507" actId="478"/>
          <ac:spMkLst>
            <pc:docMk/>
            <pc:sldMk cId="0" sldId="259"/>
            <ac:spMk id="6" creationId="{2806A487-4B81-16CE-B8F2-AC335F9837F9}"/>
          </ac:spMkLst>
        </pc:spChg>
        <pc:spChg chg="add mod">
          <ac:chgData name="Pappich Pongpattanawut" userId="004f217c-c8d1-4b15-ad2c-f7ce45fd672a" providerId="ADAL" clId="{861835DA-0455-4509-8385-F2B640498B76}" dt="2023-03-27T13:05:34.140" v="2508"/>
          <ac:spMkLst>
            <pc:docMk/>
            <pc:sldMk cId="0" sldId="259"/>
            <ac:spMk id="7" creationId="{3905B2E6-9CB6-6BB0-1EA9-DF2F5A463A7A}"/>
          </ac:spMkLst>
        </pc:spChg>
        <pc:spChg chg="mod">
          <ac:chgData name="Pappich Pongpattanawut" userId="004f217c-c8d1-4b15-ad2c-f7ce45fd672a" providerId="ADAL" clId="{861835DA-0455-4509-8385-F2B640498B76}" dt="2023-04-22T13:40:00.589" v="6104" actId="403"/>
          <ac:spMkLst>
            <pc:docMk/>
            <pc:sldMk cId="0" sldId="259"/>
            <ac:spMk id="265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39:52.226" v="6102" actId="1076"/>
          <ac:spMkLst>
            <pc:docMk/>
            <pc:sldMk cId="0" sldId="259"/>
            <ac:spMk id="26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4:49.968" v="2494" actId="478"/>
          <ac:spMkLst>
            <pc:docMk/>
            <pc:sldMk cId="0" sldId="259"/>
            <ac:spMk id="26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5:30.248" v="2506" actId="478"/>
          <ac:spMkLst>
            <pc:docMk/>
            <pc:sldMk cId="0" sldId="259"/>
            <ac:spMk id="269" creationId="{00000000-0000-0000-0000-000000000000}"/>
          </ac:spMkLst>
        </pc:spChg>
      </pc:sldChg>
      <pc:sldChg chg="addSp delSp modSp mod ord">
        <pc:chgData name="Pappich Pongpattanawut" userId="004f217c-c8d1-4b15-ad2c-f7ce45fd672a" providerId="ADAL" clId="{861835DA-0455-4509-8385-F2B640498B76}" dt="2023-04-22T14:55:58.194" v="7350" actId="1076"/>
        <pc:sldMkLst>
          <pc:docMk/>
          <pc:sldMk cId="0" sldId="261"/>
        </pc:sldMkLst>
        <pc:spChg chg="add mod">
          <ac:chgData name="Pappich Pongpattanawut" userId="004f217c-c8d1-4b15-ad2c-f7ce45fd672a" providerId="ADAL" clId="{861835DA-0455-4509-8385-F2B640498B76}" dt="2023-04-22T14:55:58.194" v="7350" actId="1076"/>
          <ac:spMkLst>
            <pc:docMk/>
            <pc:sldMk cId="0" sldId="261"/>
            <ac:spMk id="2" creationId="{8C4E8CA5-56F0-717D-A4F3-A18537216787}"/>
          </ac:spMkLst>
        </pc:spChg>
        <pc:spChg chg="add del mod">
          <ac:chgData name="Pappich Pongpattanawut" userId="004f217c-c8d1-4b15-ad2c-f7ce45fd672a" providerId="ADAL" clId="{861835DA-0455-4509-8385-F2B640498B76}" dt="2023-04-20T16:20:42.912" v="4787" actId="478"/>
          <ac:spMkLst>
            <pc:docMk/>
            <pc:sldMk cId="0" sldId="261"/>
            <ac:spMk id="3" creationId="{8E2E9CF0-CF39-DD0D-BF03-DB91DAA410A3}"/>
          </ac:spMkLst>
        </pc:spChg>
        <pc:spChg chg="add del mod">
          <ac:chgData name="Pappich Pongpattanawut" userId="004f217c-c8d1-4b15-ad2c-f7ce45fd672a" providerId="ADAL" clId="{861835DA-0455-4509-8385-F2B640498B76}" dt="2023-04-22T09:59:39.936" v="5792" actId="22"/>
          <ac:spMkLst>
            <pc:docMk/>
            <pc:sldMk cId="0" sldId="261"/>
            <ac:spMk id="4" creationId="{55CF01CD-D23A-8092-5549-341A86DFFF90}"/>
          </ac:spMkLst>
        </pc:spChg>
        <pc:spChg chg="mod">
          <ac:chgData name="Pappich Pongpattanawut" userId="004f217c-c8d1-4b15-ad2c-f7ce45fd672a" providerId="ADAL" clId="{861835DA-0455-4509-8385-F2B640498B76}" dt="2023-04-22T14:55:16.230" v="7339"/>
          <ac:spMkLst>
            <pc:docMk/>
            <pc:sldMk cId="0" sldId="261"/>
            <ac:spMk id="4" creationId="{85733490-4799-7CFD-9B3A-F45F83D64121}"/>
          </ac:spMkLst>
        </pc:spChg>
        <pc:spChg chg="add del mod">
          <ac:chgData name="Pappich Pongpattanawut" userId="004f217c-c8d1-4b15-ad2c-f7ce45fd672a" providerId="ADAL" clId="{861835DA-0455-4509-8385-F2B640498B76}" dt="2023-04-20T16:20:59.588" v="4801" actId="478"/>
          <ac:spMkLst>
            <pc:docMk/>
            <pc:sldMk cId="0" sldId="261"/>
            <ac:spMk id="5" creationId="{ACA461E2-364B-B4DC-24BA-300B6249EBF2}"/>
          </ac:spMkLst>
        </pc:spChg>
        <pc:spChg chg="mod">
          <ac:chgData name="Pappich Pongpattanawut" userId="004f217c-c8d1-4b15-ad2c-f7ce45fd672a" providerId="ADAL" clId="{861835DA-0455-4509-8385-F2B640498B76}" dt="2023-04-22T14:55:16.230" v="7339"/>
          <ac:spMkLst>
            <pc:docMk/>
            <pc:sldMk cId="0" sldId="261"/>
            <ac:spMk id="5" creationId="{D19C9E3D-23D1-520E-2A27-AFFD2580F7D3}"/>
          </ac:spMkLst>
        </pc:spChg>
        <pc:spChg chg="add mod">
          <ac:chgData name="Pappich Pongpattanawut" userId="004f217c-c8d1-4b15-ad2c-f7ce45fd672a" providerId="ADAL" clId="{861835DA-0455-4509-8385-F2B640498B76}" dt="2023-04-22T14:55:46.754" v="7347" actId="1076"/>
          <ac:spMkLst>
            <pc:docMk/>
            <pc:sldMk cId="0" sldId="261"/>
            <ac:spMk id="6" creationId="{3BFABC84-42EE-B0F0-7F29-AB96F3A5B7FF}"/>
          </ac:spMkLst>
        </pc:spChg>
        <pc:spChg chg="add del mod ord">
          <ac:chgData name="Pappich Pongpattanawut" userId="004f217c-c8d1-4b15-ad2c-f7ce45fd672a" providerId="ADAL" clId="{861835DA-0455-4509-8385-F2B640498B76}" dt="2023-04-22T14:54:53.382" v="7337" actId="478"/>
          <ac:spMkLst>
            <pc:docMk/>
            <pc:sldMk cId="0" sldId="261"/>
            <ac:spMk id="9" creationId="{DD36DE38-BFC3-1406-22D6-C2AC6E324DEB}"/>
          </ac:spMkLst>
        </pc:spChg>
        <pc:spChg chg="del mod">
          <ac:chgData name="Pappich Pongpattanawut" userId="004f217c-c8d1-4b15-ad2c-f7ce45fd672a" providerId="ADAL" clId="{861835DA-0455-4509-8385-F2B640498B76}" dt="2023-04-20T16:20:58.253" v="4800" actId="478"/>
          <ac:spMkLst>
            <pc:docMk/>
            <pc:sldMk cId="0" sldId="261"/>
            <ac:spMk id="28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16:20:41.108" v="4786" actId="478"/>
          <ac:spMkLst>
            <pc:docMk/>
            <pc:sldMk cId="0" sldId="261"/>
            <ac:spMk id="285" creationId="{00000000-0000-0000-0000-000000000000}"/>
          </ac:spMkLst>
        </pc:spChg>
        <pc:grpChg chg="add mod">
          <ac:chgData name="Pappich Pongpattanawut" userId="004f217c-c8d1-4b15-ad2c-f7ce45fd672a" providerId="ADAL" clId="{861835DA-0455-4509-8385-F2B640498B76}" dt="2023-04-22T14:55:46.754" v="7347" actId="1076"/>
          <ac:grpSpMkLst>
            <pc:docMk/>
            <pc:sldMk cId="0" sldId="261"/>
            <ac:grpSpMk id="3" creationId="{F3D0D020-438B-525C-B422-9C4F3BC17547}"/>
          </ac:grpSpMkLst>
        </pc:grpChg>
        <pc:picChg chg="add mod">
          <ac:chgData name="Pappich Pongpattanawut" userId="004f217c-c8d1-4b15-ad2c-f7ce45fd672a" providerId="ADAL" clId="{861835DA-0455-4509-8385-F2B640498B76}" dt="2023-04-22T14:55:46.754" v="7347" actId="1076"/>
          <ac:picMkLst>
            <pc:docMk/>
            <pc:sldMk cId="0" sldId="261"/>
            <ac:picMk id="7" creationId="{50987CCE-2734-E52E-8428-6EE39801CF31}"/>
          </ac:picMkLst>
        </pc:picChg>
        <pc:picChg chg="add del mod">
          <ac:chgData name="Pappich Pongpattanawut" userId="004f217c-c8d1-4b15-ad2c-f7ce45fd672a" providerId="ADAL" clId="{861835DA-0455-4509-8385-F2B640498B76}" dt="2023-04-22T10:02:24.799" v="5817" actId="478"/>
          <ac:picMkLst>
            <pc:docMk/>
            <pc:sldMk cId="0" sldId="261"/>
            <ac:picMk id="8" creationId="{6F8A3020-69F2-E8D5-3529-ECB6FA0ABA63}"/>
          </ac:picMkLst>
        </pc:picChg>
        <pc:picChg chg="del mod">
          <ac:chgData name="Pappich Pongpattanawut" userId="004f217c-c8d1-4b15-ad2c-f7ce45fd672a" providerId="ADAL" clId="{861835DA-0455-4509-8385-F2B640498B76}" dt="2023-04-22T10:00:34.816" v="5801" actId="478"/>
          <ac:picMkLst>
            <pc:docMk/>
            <pc:sldMk cId="0" sldId="261"/>
            <ac:picMk id="286" creationId="{00000000-0000-0000-0000-000000000000}"/>
          </ac:picMkLst>
        </pc:picChg>
      </pc:sldChg>
      <pc:sldChg chg="addSp delSp modSp mod ord">
        <pc:chgData name="Pappich Pongpattanawut" userId="004f217c-c8d1-4b15-ad2c-f7ce45fd672a" providerId="ADAL" clId="{861835DA-0455-4509-8385-F2B640498B76}" dt="2023-04-22T14:07:15.860" v="6511" actId="20577"/>
        <pc:sldMkLst>
          <pc:docMk/>
          <pc:sldMk cId="0" sldId="262"/>
        </pc:sldMkLst>
        <pc:spChg chg="add mod">
          <ac:chgData name="Pappich Pongpattanawut" userId="004f217c-c8d1-4b15-ad2c-f7ce45fd672a" providerId="ADAL" clId="{861835DA-0455-4509-8385-F2B640498B76}" dt="2023-04-22T14:05:35.977" v="6476" actId="20577"/>
          <ac:spMkLst>
            <pc:docMk/>
            <pc:sldMk cId="0" sldId="262"/>
            <ac:spMk id="3" creationId="{B2338F4C-29A1-6BEA-017D-1A6C10AFDEA0}"/>
          </ac:spMkLst>
        </pc:spChg>
        <pc:spChg chg="add del mod">
          <ac:chgData name="Pappich Pongpattanawut" userId="004f217c-c8d1-4b15-ad2c-f7ce45fd672a" providerId="ADAL" clId="{861835DA-0455-4509-8385-F2B640498B76}" dt="2023-03-26T19:09:59.144" v="1316" actId="478"/>
          <ac:spMkLst>
            <pc:docMk/>
            <pc:sldMk cId="0" sldId="262"/>
            <ac:spMk id="3" creationId="{C4118CF3-0B57-322E-FC58-C868E123183C}"/>
          </ac:spMkLst>
        </pc:spChg>
        <pc:spChg chg="add del mod">
          <ac:chgData name="Pappich Pongpattanawut" userId="004f217c-c8d1-4b15-ad2c-f7ce45fd672a" providerId="ADAL" clId="{861835DA-0455-4509-8385-F2B640498B76}" dt="2023-04-20T07:38:22.926" v="3257" actId="478"/>
          <ac:spMkLst>
            <pc:docMk/>
            <pc:sldMk cId="0" sldId="262"/>
            <ac:spMk id="4" creationId="{1E41B6D8-5F5E-DB9C-5E3E-107EA37C7C25}"/>
          </ac:spMkLst>
        </pc:spChg>
        <pc:spChg chg="add del mod">
          <ac:chgData name="Pappich Pongpattanawut" userId="004f217c-c8d1-4b15-ad2c-f7ce45fd672a" providerId="ADAL" clId="{861835DA-0455-4509-8385-F2B640498B76}" dt="2023-03-26T19:09:57.573" v="1315" actId="478"/>
          <ac:spMkLst>
            <pc:docMk/>
            <pc:sldMk cId="0" sldId="262"/>
            <ac:spMk id="5" creationId="{405204DC-63B3-5CBE-B33C-4D874173E9AB}"/>
          </ac:spMkLst>
        </pc:spChg>
        <pc:spChg chg="add mod">
          <ac:chgData name="Pappich Pongpattanawut" userId="004f217c-c8d1-4b15-ad2c-f7ce45fd672a" providerId="ADAL" clId="{861835DA-0455-4509-8385-F2B640498B76}" dt="2023-04-22T14:07:15.860" v="6511" actId="20577"/>
          <ac:spMkLst>
            <pc:docMk/>
            <pc:sldMk cId="0" sldId="262"/>
            <ac:spMk id="6" creationId="{F7627D2A-EC41-3BD9-29E1-9DE0DA6510B4}"/>
          </ac:spMkLst>
        </pc:spChg>
        <pc:spChg chg="add del mod">
          <ac:chgData name="Pappich Pongpattanawut" userId="004f217c-c8d1-4b15-ad2c-f7ce45fd672a" providerId="ADAL" clId="{861835DA-0455-4509-8385-F2B640498B76}" dt="2023-03-26T19:10:14.574" v="1323" actId="478"/>
          <ac:spMkLst>
            <pc:docMk/>
            <pc:sldMk cId="0" sldId="262"/>
            <ac:spMk id="7" creationId="{2A5EB85B-A673-71F9-284B-E605E8A0D721}"/>
          </ac:spMkLst>
        </pc:spChg>
        <pc:spChg chg="add mod">
          <ac:chgData name="Pappich Pongpattanawut" userId="004f217c-c8d1-4b15-ad2c-f7ce45fd672a" providerId="ADAL" clId="{861835DA-0455-4509-8385-F2B640498B76}" dt="2023-04-15T15:54:06.596" v="2649" actId="164"/>
          <ac:spMkLst>
            <pc:docMk/>
            <pc:sldMk cId="0" sldId="262"/>
            <ac:spMk id="8" creationId="{192065B4-ABC9-85E2-802F-87B3E06FD4F9}"/>
          </ac:spMkLst>
        </pc:spChg>
        <pc:spChg chg="add mod">
          <ac:chgData name="Pappich Pongpattanawut" userId="004f217c-c8d1-4b15-ad2c-f7ce45fd672a" providerId="ADAL" clId="{861835DA-0455-4509-8385-F2B640498B76}" dt="2023-04-15T15:54:06.596" v="2649" actId="164"/>
          <ac:spMkLst>
            <pc:docMk/>
            <pc:sldMk cId="0" sldId="262"/>
            <ac:spMk id="9" creationId="{ACB031DD-EF70-3553-2344-0BFA08D1EFB4}"/>
          </ac:spMkLst>
        </pc:spChg>
        <pc:spChg chg="add mod ord">
          <ac:chgData name="Pappich Pongpattanawut" userId="004f217c-c8d1-4b15-ad2c-f7ce45fd672a" providerId="ADAL" clId="{861835DA-0455-4509-8385-F2B640498B76}" dt="2023-03-27T13:03:40.992" v="2487" actId="1076"/>
          <ac:spMkLst>
            <pc:docMk/>
            <pc:sldMk cId="0" sldId="262"/>
            <ac:spMk id="11" creationId="{490AAA63-752B-4189-E01A-6890D5F139F9}"/>
          </ac:spMkLst>
        </pc:spChg>
        <pc:spChg chg="mod">
          <ac:chgData name="Pappich Pongpattanawut" userId="004f217c-c8d1-4b15-ad2c-f7ce45fd672a" providerId="ADAL" clId="{861835DA-0455-4509-8385-F2B640498B76}" dt="2023-04-20T07:39:00.599" v="3270"/>
          <ac:spMkLst>
            <pc:docMk/>
            <pc:sldMk cId="0" sldId="262"/>
            <ac:spMk id="15" creationId="{029A18F2-7307-1D3A-A062-BA2FF098A3C4}"/>
          </ac:spMkLst>
        </pc:spChg>
        <pc:spChg chg="mod">
          <ac:chgData name="Pappich Pongpattanawut" userId="004f217c-c8d1-4b15-ad2c-f7ce45fd672a" providerId="ADAL" clId="{861835DA-0455-4509-8385-F2B640498B76}" dt="2023-04-20T07:39:00.599" v="3270"/>
          <ac:spMkLst>
            <pc:docMk/>
            <pc:sldMk cId="0" sldId="262"/>
            <ac:spMk id="16" creationId="{BDD519ED-A1F8-8BF4-3ABA-87B8855CBE85}"/>
          </ac:spMkLst>
        </pc:spChg>
        <pc:spChg chg="mod">
          <ac:chgData name="Pappich Pongpattanawut" userId="004f217c-c8d1-4b15-ad2c-f7ce45fd672a" providerId="ADAL" clId="{861835DA-0455-4509-8385-F2B640498B76}" dt="2023-04-20T07:39:00.599" v="3270"/>
          <ac:spMkLst>
            <pc:docMk/>
            <pc:sldMk cId="0" sldId="262"/>
            <ac:spMk id="18" creationId="{BEC8209F-E0AC-28F1-9DBE-090FA06AF8C2}"/>
          </ac:spMkLst>
        </pc:spChg>
        <pc:spChg chg="mod">
          <ac:chgData name="Pappich Pongpattanawut" userId="004f217c-c8d1-4b15-ad2c-f7ce45fd672a" providerId="ADAL" clId="{861835DA-0455-4509-8385-F2B640498B76}" dt="2023-04-22T09:15:37.603" v="5329" actId="1076"/>
          <ac:spMkLst>
            <pc:docMk/>
            <pc:sldMk cId="0" sldId="262"/>
            <ac:spMk id="21" creationId="{9B6F63C7-58FE-4CE5-33FC-BA225715E153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2" creationId="{72F10540-7D10-EA9B-9155-7E1561B6886A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3" creationId="{A594B344-77CF-4A97-3B77-D721A9F2DDF8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4" creationId="{4F705403-46CA-0DF6-5944-094DC574B835}"/>
          </ac:spMkLst>
        </pc:spChg>
        <pc:spChg chg="add del">
          <ac:chgData name="Pappich Pongpattanawut" userId="004f217c-c8d1-4b15-ad2c-f7ce45fd672a" providerId="ADAL" clId="{861835DA-0455-4509-8385-F2B640498B76}" dt="2023-04-20T07:39:45.880" v="3278" actId="22"/>
          <ac:spMkLst>
            <pc:docMk/>
            <pc:sldMk cId="0" sldId="262"/>
            <ac:spMk id="26" creationId="{F1C46FC8-57D8-FC3D-F2EC-0C27DBFD7818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8" creationId="{8815853E-2ED0-AA3F-E3FF-9D252074D00D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9" creationId="{61F70A17-990F-8375-E877-E3EF39297B1A}"/>
          </ac:spMkLst>
        </pc:spChg>
        <pc:spChg chg="add 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30" creationId="{EEF183C4-A390-192A-EAD5-16517E0DD944}"/>
          </ac:spMkLst>
        </pc:spChg>
        <pc:spChg chg="add del mod">
          <ac:chgData name="Pappich Pongpattanawut" userId="004f217c-c8d1-4b15-ad2c-f7ce45fd672a" providerId="ADAL" clId="{861835DA-0455-4509-8385-F2B640498B76}" dt="2023-04-20T07:40:09.760" v="3285" actId="478"/>
          <ac:spMkLst>
            <pc:docMk/>
            <pc:sldMk cId="0" sldId="262"/>
            <ac:spMk id="31" creationId="{7FBCC3B9-6C96-2B46-6EFF-457386D3D8F0}"/>
          </ac:spMkLst>
        </pc:spChg>
        <pc:spChg chg="mod">
          <ac:chgData name="Pappich Pongpattanawut" userId="004f217c-c8d1-4b15-ad2c-f7ce45fd672a" providerId="ADAL" clId="{861835DA-0455-4509-8385-F2B640498B76}" dt="2023-04-22T14:02:46.819" v="6437" actId="403"/>
          <ac:spMkLst>
            <pc:docMk/>
            <pc:sldMk cId="0" sldId="262"/>
            <ac:spMk id="29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9:10:12.952" v="1322" actId="478"/>
          <ac:spMkLst>
            <pc:docMk/>
            <pc:sldMk cId="0" sldId="262"/>
            <ac:spMk id="29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9:09:53.317" v="1313" actId="478"/>
          <ac:spMkLst>
            <pc:docMk/>
            <pc:sldMk cId="0" sldId="262"/>
            <ac:spMk id="293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7:38:19.011" v="3255" actId="478"/>
          <ac:spMkLst>
            <pc:docMk/>
            <pc:sldMk cId="0" sldId="262"/>
            <ac:spMk id="29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9:09:55.910" v="1314" actId="478"/>
          <ac:spMkLst>
            <pc:docMk/>
            <pc:sldMk cId="0" sldId="262"/>
            <ac:spMk id="295" creationId="{00000000-0000-0000-0000-000000000000}"/>
          </ac:spMkLst>
        </pc:spChg>
        <pc:grpChg chg="add del mod">
          <ac:chgData name="Pappich Pongpattanawut" userId="004f217c-c8d1-4b15-ad2c-f7ce45fd672a" providerId="ADAL" clId="{861835DA-0455-4509-8385-F2B640498B76}" dt="2023-04-20T07:38:19.622" v="3256" actId="478"/>
          <ac:grpSpMkLst>
            <pc:docMk/>
            <pc:sldMk cId="0" sldId="262"/>
            <ac:grpSpMk id="2" creationId="{29F433F9-C8F5-6CCD-1867-1A4EA8A7B136}"/>
          </ac:grpSpMkLst>
        </pc:grpChg>
        <pc:grpChg chg="add mod">
          <ac:chgData name="Pappich Pongpattanawut" userId="004f217c-c8d1-4b15-ad2c-f7ce45fd672a" providerId="ADAL" clId="{861835DA-0455-4509-8385-F2B640498B76}" dt="2023-04-15T15:54:06.596" v="2649" actId="164"/>
          <ac:grpSpMkLst>
            <pc:docMk/>
            <pc:sldMk cId="0" sldId="262"/>
            <ac:grpSpMk id="12" creationId="{4E5B0D88-39C2-5D16-22C6-0CB1A234CB79}"/>
          </ac:grpSpMkLst>
        </pc:grpChg>
        <pc:grpChg chg="add mod">
          <ac:chgData name="Pappich Pongpattanawut" userId="004f217c-c8d1-4b15-ad2c-f7ce45fd672a" providerId="ADAL" clId="{861835DA-0455-4509-8385-F2B640498B76}" dt="2023-04-22T14:06:28.108" v="6487" actId="1076"/>
          <ac:grpSpMkLst>
            <pc:docMk/>
            <pc:sldMk cId="0" sldId="262"/>
            <ac:grpSpMk id="13" creationId="{308C30BB-4EED-0E84-0166-82BCC18B0224}"/>
          </ac:grpSpMkLst>
        </pc:grpChg>
        <pc:picChg chg="add del mod">
          <ac:chgData name="Pappich Pongpattanawut" userId="004f217c-c8d1-4b15-ad2c-f7ce45fd672a" providerId="ADAL" clId="{861835DA-0455-4509-8385-F2B640498B76}" dt="2023-03-27T12:26:08.053" v="1938" actId="478"/>
          <ac:picMkLst>
            <pc:docMk/>
            <pc:sldMk cId="0" sldId="262"/>
            <ac:picMk id="3" creationId="{43406527-DEFA-31E7-E927-FE06DD604979}"/>
          </ac:picMkLst>
        </pc:picChg>
        <pc:picChg chg="add del mod">
          <ac:chgData name="Pappich Pongpattanawut" userId="004f217c-c8d1-4b15-ad2c-f7ce45fd672a" providerId="ADAL" clId="{861835DA-0455-4509-8385-F2B640498B76}" dt="2023-03-27T12:25:44.227" v="1927" actId="478"/>
          <ac:picMkLst>
            <pc:docMk/>
            <pc:sldMk cId="0" sldId="262"/>
            <ac:picMk id="5" creationId="{5AE447F8-09F3-EDB9-C458-B86F1628A734}"/>
          </ac:picMkLst>
        </pc:picChg>
        <pc:picChg chg="add mod ord">
          <ac:chgData name="Pappich Pongpattanawut" userId="004f217c-c8d1-4b15-ad2c-f7ce45fd672a" providerId="ADAL" clId="{861835DA-0455-4509-8385-F2B640498B76}" dt="2023-04-15T15:54:06.596" v="2649" actId="164"/>
          <ac:picMkLst>
            <pc:docMk/>
            <pc:sldMk cId="0" sldId="262"/>
            <ac:picMk id="7" creationId="{63365682-F93D-EF16-8713-C08B5D7F0BCE}"/>
          </ac:picMkLst>
        </pc:picChg>
        <pc:picChg chg="add mod">
          <ac:chgData name="Pappich Pongpattanawut" userId="004f217c-c8d1-4b15-ad2c-f7ce45fd672a" providerId="ADAL" clId="{861835DA-0455-4509-8385-F2B640498B76}" dt="2023-03-27T13:03:40.992" v="2487" actId="1076"/>
          <ac:picMkLst>
            <pc:docMk/>
            <pc:sldMk cId="0" sldId="262"/>
            <ac:picMk id="10" creationId="{27ED4C53-6799-D659-2F53-74803A588A87}"/>
          </ac:picMkLst>
        </pc:picChg>
        <pc:picChg chg="mod">
          <ac:chgData name="Pappich Pongpattanawut" userId="004f217c-c8d1-4b15-ad2c-f7ce45fd672a" providerId="ADAL" clId="{861835DA-0455-4509-8385-F2B640498B76}" dt="2023-04-20T07:39:00.599" v="3270"/>
          <ac:picMkLst>
            <pc:docMk/>
            <pc:sldMk cId="0" sldId="262"/>
            <ac:picMk id="19" creationId="{8501DBFD-8707-4B84-5816-D22B25AF4CB2}"/>
          </ac:picMkLst>
        </pc:picChg>
        <pc:picChg chg="del mod">
          <ac:chgData name="Pappich Pongpattanawut" userId="004f217c-c8d1-4b15-ad2c-f7ce45fd672a" providerId="ADAL" clId="{861835DA-0455-4509-8385-F2B640498B76}" dt="2023-03-26T19:10:02.544" v="1318" actId="478"/>
          <ac:picMkLst>
            <pc:docMk/>
            <pc:sldMk cId="0" sldId="262"/>
            <ac:picMk id="296" creationId="{00000000-0000-0000-0000-000000000000}"/>
          </ac:picMkLst>
        </pc:picChg>
        <pc:picChg chg="add mod">
          <ac:chgData name="Pappich Pongpattanawut" userId="004f217c-c8d1-4b15-ad2c-f7ce45fd672a" providerId="ADAL" clId="{861835DA-0455-4509-8385-F2B640498B76}" dt="2023-04-15T15:54:06.596" v="2649" actId="164"/>
          <ac:picMkLst>
            <pc:docMk/>
            <pc:sldMk cId="0" sldId="262"/>
            <ac:picMk id="1026" creationId="{84C0DD82-750C-48E1-5D07-15F9C7EC8FEA}"/>
          </ac:picMkLst>
        </pc:picChg>
        <pc:cxnChg chg="add del mod">
          <ac:chgData name="Pappich Pongpattanawut" userId="004f217c-c8d1-4b15-ad2c-f7ce45fd672a" providerId="ADAL" clId="{861835DA-0455-4509-8385-F2B640498B76}" dt="2023-04-20T07:38:19.011" v="3255" actId="478"/>
          <ac:cxnSpMkLst>
            <pc:docMk/>
            <pc:sldMk cId="0" sldId="262"/>
            <ac:cxnSpMk id="14" creationId="{3593DFB8-8332-6CA9-D0E6-5E32E4FDD388}"/>
          </ac:cxnSpMkLst>
        </pc:cxnChg>
        <pc:cxnChg chg="add del mod">
          <ac:chgData name="Pappich Pongpattanawut" userId="004f217c-c8d1-4b15-ad2c-f7ce45fd672a" providerId="ADAL" clId="{861835DA-0455-4509-8385-F2B640498B76}" dt="2023-04-20T07:38:19.011" v="3255" actId="478"/>
          <ac:cxnSpMkLst>
            <pc:docMk/>
            <pc:sldMk cId="0" sldId="262"/>
            <ac:cxnSpMk id="17" creationId="{C20EF3C5-7A38-A438-98D7-B3B22748BD55}"/>
          </ac:cxnSpMkLst>
        </pc:cxnChg>
        <pc:cxnChg chg="add del mod">
          <ac:chgData name="Pappich Pongpattanawut" userId="004f217c-c8d1-4b15-ad2c-f7ce45fd672a" providerId="ADAL" clId="{861835DA-0455-4509-8385-F2B640498B76}" dt="2023-04-20T07:38:19.011" v="3255" actId="478"/>
          <ac:cxnSpMkLst>
            <pc:docMk/>
            <pc:sldMk cId="0" sldId="262"/>
            <ac:cxnSpMk id="20" creationId="{258F1C31-875C-59DE-B649-268144314414}"/>
          </ac:cxnSpMkLst>
        </pc:cxnChg>
      </pc:sldChg>
      <pc:sldChg chg="del">
        <pc:chgData name="Pappich Pongpattanawut" userId="004f217c-c8d1-4b15-ad2c-f7ce45fd672a" providerId="ADAL" clId="{861835DA-0455-4509-8385-F2B640498B76}" dt="2023-04-22T15:26:52.624" v="7865" actId="47"/>
        <pc:sldMkLst>
          <pc:docMk/>
          <pc:sldMk cId="0" sldId="263"/>
        </pc:sldMkLst>
      </pc:sldChg>
      <pc:sldChg chg="addSp delSp modSp del mod ord">
        <pc:chgData name="Pappich Pongpattanawut" userId="004f217c-c8d1-4b15-ad2c-f7ce45fd672a" providerId="ADAL" clId="{861835DA-0455-4509-8385-F2B640498B76}" dt="2023-04-20T07:32:31.348" v="3202" actId="47"/>
        <pc:sldMkLst>
          <pc:docMk/>
          <pc:sldMk cId="0" sldId="264"/>
        </pc:sldMkLst>
        <pc:spChg chg="add del mod">
          <ac:chgData name="Pappich Pongpattanawut" userId="004f217c-c8d1-4b15-ad2c-f7ce45fd672a" providerId="ADAL" clId="{861835DA-0455-4509-8385-F2B640498B76}" dt="2023-03-27T13:04:59.341" v="2498" actId="478"/>
          <ac:spMkLst>
            <pc:docMk/>
            <pc:sldMk cId="0" sldId="264"/>
            <ac:spMk id="4" creationId="{BF156EB9-DFAA-95EE-DE05-54663774BE12}"/>
          </ac:spMkLst>
        </pc:spChg>
        <pc:spChg chg="add mod">
          <ac:chgData name="Pappich Pongpattanawut" userId="004f217c-c8d1-4b15-ad2c-f7ce45fd672a" providerId="ADAL" clId="{861835DA-0455-4509-8385-F2B640498B76}" dt="2023-03-27T13:05:00.574" v="2499"/>
          <ac:spMkLst>
            <pc:docMk/>
            <pc:sldMk cId="0" sldId="264"/>
            <ac:spMk id="5" creationId="{AB48240C-62A7-2813-46A3-43C331650336}"/>
          </ac:spMkLst>
        </pc:spChg>
        <pc:spChg chg="add del mod">
          <ac:chgData name="Pappich Pongpattanawut" userId="004f217c-c8d1-4b15-ad2c-f7ce45fd672a" providerId="ADAL" clId="{861835DA-0455-4509-8385-F2B640498B76}" dt="2023-03-27T13:05:44.185" v="2510" actId="478"/>
          <ac:spMkLst>
            <pc:docMk/>
            <pc:sldMk cId="0" sldId="264"/>
            <ac:spMk id="8" creationId="{2B1F374C-D16D-5F66-3428-4F01051C78AD}"/>
          </ac:spMkLst>
        </pc:spChg>
        <pc:spChg chg="add mod">
          <ac:chgData name="Pappich Pongpattanawut" userId="004f217c-c8d1-4b15-ad2c-f7ce45fd672a" providerId="ADAL" clId="{861835DA-0455-4509-8385-F2B640498B76}" dt="2023-03-27T13:05:45.661" v="2511"/>
          <ac:spMkLst>
            <pc:docMk/>
            <pc:sldMk cId="0" sldId="264"/>
            <ac:spMk id="9" creationId="{EE7641CB-3348-B271-2E6F-300FA6A35B43}"/>
          </ac:spMkLst>
        </pc:spChg>
        <pc:spChg chg="del">
          <ac:chgData name="Pappich Pongpattanawut" userId="004f217c-c8d1-4b15-ad2c-f7ce45fd672a" providerId="ADAL" clId="{861835DA-0455-4509-8385-F2B640498B76}" dt="2023-03-27T13:04:57.889" v="2497" actId="478"/>
          <ac:spMkLst>
            <pc:docMk/>
            <pc:sldMk cId="0" sldId="264"/>
            <ac:spMk id="31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5:40.253" v="2509" actId="478"/>
          <ac:spMkLst>
            <pc:docMk/>
            <pc:sldMk cId="0" sldId="264"/>
            <ac:spMk id="318" creationId="{00000000-0000-0000-0000-000000000000}"/>
          </ac:spMkLst>
        </pc:spChg>
        <pc:graphicFrameChg chg="modGraphic">
          <ac:chgData name="Pappich Pongpattanawut" userId="004f217c-c8d1-4b15-ad2c-f7ce45fd672a" providerId="ADAL" clId="{861835DA-0455-4509-8385-F2B640498B76}" dt="2023-04-15T15:33:50.512" v="2647" actId="14734"/>
          <ac:graphicFrameMkLst>
            <pc:docMk/>
            <pc:sldMk cId="0" sldId="264"/>
            <ac:graphicFrameMk id="6" creationId="{E83E1E03-72BE-8254-BCDA-C9C764B08064}"/>
          </ac:graphicFrameMkLst>
        </pc:graphicFrameChg>
      </pc:sldChg>
      <pc:sldChg chg="addSp delSp modSp mod ord modNotes">
        <pc:chgData name="Pappich Pongpattanawut" userId="004f217c-c8d1-4b15-ad2c-f7ce45fd672a" providerId="ADAL" clId="{861835DA-0455-4509-8385-F2B640498B76}" dt="2023-04-22T13:39:40.488" v="6099" actId="403"/>
        <pc:sldMkLst>
          <pc:docMk/>
          <pc:sldMk cId="0" sldId="265"/>
        </pc:sldMkLst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3" creationId="{5F7AED9E-29C2-0A0C-A9EC-BDD3977A2C8B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5" creationId="{6AAE1B6A-AA83-584E-B1A8-C7A858BAB3C3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7" creationId="{C433D9F2-4324-19A7-DBEF-9479DC6980B5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9" creationId="{E2B70A77-4554-8E85-9CFE-240561A4869F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11" creationId="{7019C4E0-137D-DD8F-2775-9B2B784F1293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13" creationId="{BF11D651-CAF3-DAA0-78A7-6151A3D82502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15" creationId="{E1D37DBF-B402-423D-E836-7039E08CAD60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17" creationId="{4DFA8000-46C1-087D-495E-E062AE9B2B6E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19" creationId="{1BF952B1-F566-39D6-2C65-5B938A6AFAE3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21" creationId="{E5790976-6E86-6E71-B391-604410ABCC02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23" creationId="{304444DF-CB53-7716-01C8-7C7E2FB0EBFF}"/>
          </ac:spMkLst>
        </pc:spChg>
        <pc:spChg chg="add del mod">
          <ac:chgData name="Pappich Pongpattanawut" userId="004f217c-c8d1-4b15-ad2c-f7ce45fd672a" providerId="ADAL" clId="{861835DA-0455-4509-8385-F2B640498B76}" dt="2023-03-26T18:55:20.433" v="573" actId="478"/>
          <ac:spMkLst>
            <pc:docMk/>
            <pc:sldMk cId="0" sldId="265"/>
            <ac:spMk id="25" creationId="{396D46A5-B46D-FDEB-3CFA-6F07C9700393}"/>
          </ac:spMkLst>
        </pc:spChg>
        <pc:spChg chg="add mod">
          <ac:chgData name="Pappich Pongpattanawut" userId="004f217c-c8d1-4b15-ad2c-f7ce45fd672a" providerId="ADAL" clId="{861835DA-0455-4509-8385-F2B640498B76}" dt="2023-04-22T13:37:10.528" v="6060" actId="1076"/>
          <ac:spMkLst>
            <pc:docMk/>
            <pc:sldMk cId="0" sldId="265"/>
            <ac:spMk id="26" creationId="{0E1B87F5-EC2B-582F-1788-4CBCF3802727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2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39:40.488" v="6099" actId="403"/>
          <ac:spMkLst>
            <pc:docMk/>
            <pc:sldMk cId="0" sldId="265"/>
            <ac:spMk id="32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2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2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2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2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3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4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4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6T18:55:18.230" v="572" actId="478"/>
          <ac:spMkLst>
            <pc:docMk/>
            <pc:sldMk cId="0" sldId="265"/>
            <ac:spMk id="342" creationId="{00000000-0000-0000-0000-000000000000}"/>
          </ac:spMkLst>
        </pc:spChg>
        <pc:picChg chg="add mod">
          <ac:chgData name="Pappich Pongpattanawut" userId="004f217c-c8d1-4b15-ad2c-f7ce45fd672a" providerId="ADAL" clId="{861835DA-0455-4509-8385-F2B640498B76}" dt="2023-03-26T19:02:24.256" v="864" actId="1076"/>
          <ac:picMkLst>
            <pc:docMk/>
            <pc:sldMk cId="0" sldId="265"/>
            <ac:picMk id="1026" creationId="{187D73B6-72F2-389E-69F3-B9A14EE15ABE}"/>
          </ac:picMkLst>
        </pc:picChg>
        <pc:picChg chg="add mod">
          <ac:chgData name="Pappich Pongpattanawut" userId="004f217c-c8d1-4b15-ad2c-f7ce45fd672a" providerId="ADAL" clId="{861835DA-0455-4509-8385-F2B640498B76}" dt="2023-03-26T19:02:10.812" v="859" actId="1076"/>
          <ac:picMkLst>
            <pc:docMk/>
            <pc:sldMk cId="0" sldId="265"/>
            <ac:picMk id="1028" creationId="{993BC90D-E5C4-8423-EDAE-786BED211CD8}"/>
          </ac:picMkLst>
        </pc:picChg>
        <pc:picChg chg="add mod">
          <ac:chgData name="Pappich Pongpattanawut" userId="004f217c-c8d1-4b15-ad2c-f7ce45fd672a" providerId="ADAL" clId="{861835DA-0455-4509-8385-F2B640498B76}" dt="2023-03-26T19:02:12.643" v="860" actId="1076"/>
          <ac:picMkLst>
            <pc:docMk/>
            <pc:sldMk cId="0" sldId="265"/>
            <ac:picMk id="1030" creationId="{639FDB17-CFDC-5031-6AF1-6D2E5722C8A0}"/>
          </ac:picMkLst>
        </pc:picChg>
        <pc:picChg chg="add mod">
          <ac:chgData name="Pappich Pongpattanawut" userId="004f217c-c8d1-4b15-ad2c-f7ce45fd672a" providerId="ADAL" clId="{861835DA-0455-4509-8385-F2B640498B76}" dt="2023-03-26T19:02:07.991" v="857" actId="1076"/>
          <ac:picMkLst>
            <pc:docMk/>
            <pc:sldMk cId="0" sldId="265"/>
            <ac:picMk id="1032" creationId="{E8B55F49-A8D7-84BA-FC48-2F5332985BBD}"/>
          </ac:picMkLst>
        </pc:picChg>
      </pc:sldChg>
      <pc:sldChg chg="add del ord">
        <pc:chgData name="Pappich Pongpattanawut" userId="004f217c-c8d1-4b15-ad2c-f7ce45fd672a" providerId="ADAL" clId="{861835DA-0455-4509-8385-F2B640498B76}" dt="2023-04-20T08:31:28.799" v="3974" actId="47"/>
        <pc:sldMkLst>
          <pc:docMk/>
          <pc:sldMk cId="0" sldId="266"/>
        </pc:sldMkLst>
      </pc:sldChg>
      <pc:sldChg chg="del">
        <pc:chgData name="Pappich Pongpattanawut" userId="004f217c-c8d1-4b15-ad2c-f7ce45fd672a" providerId="ADAL" clId="{861835DA-0455-4509-8385-F2B640498B76}" dt="2023-04-22T15:26:56.628" v="7868" actId="47"/>
        <pc:sldMkLst>
          <pc:docMk/>
          <pc:sldMk cId="0" sldId="267"/>
        </pc:sldMkLst>
      </pc:sldChg>
      <pc:sldChg chg="del">
        <pc:chgData name="Pappich Pongpattanawut" userId="004f217c-c8d1-4b15-ad2c-f7ce45fd672a" providerId="ADAL" clId="{861835DA-0455-4509-8385-F2B640498B76}" dt="2023-04-22T15:26:57.273" v="7869" actId="47"/>
        <pc:sldMkLst>
          <pc:docMk/>
          <pc:sldMk cId="0" sldId="268"/>
        </pc:sldMkLst>
      </pc:sldChg>
      <pc:sldChg chg="addSp delSp modSp mod ord">
        <pc:chgData name="Pappich Pongpattanawut" userId="004f217c-c8d1-4b15-ad2c-f7ce45fd672a" providerId="ADAL" clId="{861835DA-0455-4509-8385-F2B640498B76}" dt="2023-04-22T15:35:59.705" v="7941"/>
        <pc:sldMkLst>
          <pc:docMk/>
          <pc:sldMk cId="0" sldId="269"/>
        </pc:sldMkLst>
        <pc:spChg chg="add del mod">
          <ac:chgData name="Pappich Pongpattanawut" userId="004f217c-c8d1-4b15-ad2c-f7ce45fd672a" providerId="ADAL" clId="{861835DA-0455-4509-8385-F2B640498B76}" dt="2023-04-22T15:30:06.329" v="7928" actId="478"/>
          <ac:spMkLst>
            <pc:docMk/>
            <pc:sldMk cId="0" sldId="269"/>
            <ac:spMk id="3" creationId="{4A6CE700-BE93-D13B-4418-8B03533908F5}"/>
          </ac:spMkLst>
        </pc:spChg>
        <pc:spChg chg="add mod">
          <ac:chgData name="Pappich Pongpattanawut" userId="004f217c-c8d1-4b15-ad2c-f7ce45fd672a" providerId="ADAL" clId="{861835DA-0455-4509-8385-F2B640498B76}" dt="2023-04-22T15:30:07.969" v="7929"/>
          <ac:spMkLst>
            <pc:docMk/>
            <pc:sldMk cId="0" sldId="269"/>
            <ac:spMk id="4" creationId="{4246AE33-ECBA-A171-EEBB-14394FC7281D}"/>
          </ac:spMkLst>
        </pc:spChg>
        <pc:spChg chg="add del mod">
          <ac:chgData name="Pappich Pongpattanawut" userId="004f217c-c8d1-4b15-ad2c-f7ce45fd672a" providerId="ADAL" clId="{861835DA-0455-4509-8385-F2B640498B76}" dt="2023-04-22T15:30:44.183" v="7937" actId="478"/>
          <ac:spMkLst>
            <pc:docMk/>
            <pc:sldMk cId="0" sldId="269"/>
            <ac:spMk id="6" creationId="{37B85461-3489-EDD0-A044-4FD93A0A8131}"/>
          </ac:spMkLst>
        </pc:spChg>
        <pc:spChg chg="add mod">
          <ac:chgData name="Pappich Pongpattanawut" userId="004f217c-c8d1-4b15-ad2c-f7ce45fd672a" providerId="ADAL" clId="{861835DA-0455-4509-8385-F2B640498B76}" dt="2023-04-22T15:30:50.635" v="7939" actId="207"/>
          <ac:spMkLst>
            <pc:docMk/>
            <pc:sldMk cId="0" sldId="269"/>
            <ac:spMk id="7" creationId="{62C7CC24-FCE0-E342-791D-CA15F2CBC383}"/>
          </ac:spMkLst>
        </pc:spChg>
        <pc:spChg chg="mod">
          <ac:chgData name="Pappich Pongpattanawut" userId="004f217c-c8d1-4b15-ad2c-f7ce45fd672a" providerId="ADAL" clId="{861835DA-0455-4509-8385-F2B640498B76}" dt="2023-04-22T15:27:47.815" v="7897" actId="1076"/>
          <ac:spMkLst>
            <pc:docMk/>
            <pc:sldMk cId="0" sldId="269"/>
            <ac:spMk id="44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5:30:04.332" v="7927" actId="478"/>
          <ac:spMkLst>
            <pc:docMk/>
            <pc:sldMk cId="0" sldId="269"/>
            <ac:spMk id="44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5:30:42.987" v="7936" actId="478"/>
          <ac:spMkLst>
            <pc:docMk/>
            <pc:sldMk cId="0" sldId="269"/>
            <ac:spMk id="445" creationId="{00000000-0000-0000-0000-000000000000}"/>
          </ac:spMkLst>
        </pc:spChg>
      </pc:sldChg>
      <pc:sldChg chg="addSp delSp modSp mod ord modNotes">
        <pc:chgData name="Pappich Pongpattanawut" userId="004f217c-c8d1-4b15-ad2c-f7ce45fd672a" providerId="ADAL" clId="{861835DA-0455-4509-8385-F2B640498B76}" dt="2023-04-22T14:02:28.113" v="6432" actId="403"/>
        <pc:sldMkLst>
          <pc:docMk/>
          <pc:sldMk cId="0" sldId="270"/>
        </pc:sldMkLst>
        <pc:spChg chg="add del mod">
          <ac:chgData name="Pappich Pongpattanawut" userId="004f217c-c8d1-4b15-ad2c-f7ce45fd672a" providerId="ADAL" clId="{861835DA-0455-4509-8385-F2B640498B76}" dt="2023-04-20T07:12:03.210" v="2983" actId="22"/>
          <ac:spMkLst>
            <pc:docMk/>
            <pc:sldMk cId="0" sldId="270"/>
            <ac:spMk id="3" creationId="{10FCB3B2-6C57-A81C-164E-85720501368D}"/>
          </ac:spMkLst>
        </pc:spChg>
        <pc:spChg chg="add mod">
          <ac:chgData name="Pappich Pongpattanawut" userId="004f217c-c8d1-4b15-ad2c-f7ce45fd672a" providerId="ADAL" clId="{861835DA-0455-4509-8385-F2B640498B76}" dt="2023-04-22T13:43:41.701" v="6150" actId="1076"/>
          <ac:spMkLst>
            <pc:docMk/>
            <pc:sldMk cId="0" sldId="270"/>
            <ac:spMk id="5" creationId="{3AD46EF3-17C9-ECC1-4257-154A1BE6963E}"/>
          </ac:spMkLst>
        </pc:spChg>
        <pc:spChg chg="mod">
          <ac:chgData name="Pappich Pongpattanawut" userId="004f217c-c8d1-4b15-ad2c-f7ce45fd672a" providerId="ADAL" clId="{861835DA-0455-4509-8385-F2B640498B76}" dt="2023-04-22T13:43:30.846" v="6147" actId="403"/>
          <ac:spMkLst>
            <pc:docMk/>
            <pc:sldMk cId="0" sldId="270"/>
            <ac:spMk id="451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2:21.710" v="6428" actId="404"/>
          <ac:spMkLst>
            <pc:docMk/>
            <pc:sldMk cId="0" sldId="270"/>
            <ac:spMk id="452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2:24.646" v="6430" actId="403"/>
          <ac:spMkLst>
            <pc:docMk/>
            <pc:sldMk cId="0" sldId="270"/>
            <ac:spMk id="453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2:28.113" v="6432" actId="403"/>
          <ac:spMkLst>
            <pc:docMk/>
            <pc:sldMk cId="0" sldId="270"/>
            <ac:spMk id="45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43:07.800" v="6143" actId="255"/>
          <ac:spMkLst>
            <pc:docMk/>
            <pc:sldMk cId="0" sldId="270"/>
            <ac:spMk id="455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7:15:51.742" v="3042" actId="478"/>
          <ac:spMkLst>
            <pc:docMk/>
            <pc:sldMk cId="0" sldId="270"/>
            <ac:spMk id="456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43:07.800" v="6143" actId="255"/>
          <ac:spMkLst>
            <pc:docMk/>
            <pc:sldMk cId="0" sldId="270"/>
            <ac:spMk id="457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7:15:53.349" v="3043" actId="478"/>
          <ac:spMkLst>
            <pc:docMk/>
            <pc:sldMk cId="0" sldId="270"/>
            <ac:spMk id="458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43:24.117" v="6146" actId="1076"/>
          <ac:spMkLst>
            <pc:docMk/>
            <pc:sldMk cId="0" sldId="270"/>
            <ac:spMk id="459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7:15:54.696" v="3044" actId="478"/>
          <ac:spMkLst>
            <pc:docMk/>
            <pc:sldMk cId="0" sldId="270"/>
            <ac:spMk id="460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0T07:19:25.341" v="3091" actId="14100"/>
          <ac:cxnSpMkLst>
            <pc:docMk/>
            <pc:sldMk cId="0" sldId="270"/>
            <ac:cxnSpMk id="461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19:21.673" v="3090" actId="14100"/>
          <ac:cxnSpMkLst>
            <pc:docMk/>
            <pc:sldMk cId="0" sldId="270"/>
            <ac:cxnSpMk id="462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3:43:24.117" v="6146" actId="1076"/>
          <ac:cxnSpMkLst>
            <pc:docMk/>
            <pc:sldMk cId="0" sldId="270"/>
            <ac:cxnSpMk id="463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18:47.730" v="3081" actId="1076"/>
          <ac:cxnSpMkLst>
            <pc:docMk/>
            <pc:sldMk cId="0" sldId="270"/>
            <ac:cxnSpMk id="464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19:28.074" v="3093" actId="1076"/>
          <ac:cxnSpMkLst>
            <pc:docMk/>
            <pc:sldMk cId="0" sldId="270"/>
            <ac:cxnSpMk id="465" creationId="{00000000-0000-0000-0000-000000000000}"/>
          </ac:cxnSpMkLst>
        </pc:cxnChg>
      </pc:sldChg>
      <pc:sldChg chg="del">
        <pc:chgData name="Pappich Pongpattanawut" userId="004f217c-c8d1-4b15-ad2c-f7ce45fd672a" providerId="ADAL" clId="{861835DA-0455-4509-8385-F2B640498B76}" dt="2023-04-22T15:26:44.467" v="7863" actId="47"/>
        <pc:sldMkLst>
          <pc:docMk/>
          <pc:sldMk cId="0" sldId="271"/>
        </pc:sldMkLst>
      </pc:sldChg>
      <pc:sldChg chg="del">
        <pc:chgData name="Pappich Pongpattanawut" userId="004f217c-c8d1-4b15-ad2c-f7ce45fd672a" providerId="ADAL" clId="{861835DA-0455-4509-8385-F2B640498B76}" dt="2023-04-22T15:26:43.586" v="7862" actId="47"/>
        <pc:sldMkLst>
          <pc:docMk/>
          <pc:sldMk cId="0" sldId="272"/>
        </pc:sldMkLst>
      </pc:sldChg>
      <pc:sldChg chg="modSp del mod">
        <pc:chgData name="Pappich Pongpattanawut" userId="004f217c-c8d1-4b15-ad2c-f7ce45fd672a" providerId="ADAL" clId="{861835DA-0455-4509-8385-F2B640498B76}" dt="2023-04-22T15:26:42.753" v="7861" actId="47"/>
        <pc:sldMkLst>
          <pc:docMk/>
          <pc:sldMk cId="0" sldId="273"/>
        </pc:sldMkLst>
        <pc:spChg chg="mod">
          <ac:chgData name="Pappich Pongpattanawut" userId="004f217c-c8d1-4b15-ad2c-f7ce45fd672a" providerId="ADAL" clId="{861835DA-0455-4509-8385-F2B640498B76}" dt="2023-03-27T13:01:08.004" v="2439" actId="1076"/>
          <ac:spMkLst>
            <pc:docMk/>
            <pc:sldMk cId="0" sldId="273"/>
            <ac:spMk id="49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3-27T13:01:08.004" v="2439" actId="1076"/>
          <ac:spMkLst>
            <pc:docMk/>
            <pc:sldMk cId="0" sldId="273"/>
            <ac:spMk id="498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3-27T13:01:08.004" v="2439" actId="1076"/>
          <ac:spMkLst>
            <pc:docMk/>
            <pc:sldMk cId="0" sldId="273"/>
            <ac:spMk id="499" creationId="{00000000-0000-0000-0000-000000000000}"/>
          </ac:spMkLst>
        </pc:spChg>
      </pc:sldChg>
      <pc:sldChg chg="del">
        <pc:chgData name="Pappich Pongpattanawut" userId="004f217c-c8d1-4b15-ad2c-f7ce45fd672a" providerId="ADAL" clId="{861835DA-0455-4509-8385-F2B640498B76}" dt="2023-04-22T15:26:41.785" v="7860" actId="47"/>
        <pc:sldMkLst>
          <pc:docMk/>
          <pc:sldMk cId="0" sldId="274"/>
        </pc:sldMkLst>
      </pc:sldChg>
      <pc:sldChg chg="del">
        <pc:chgData name="Pappich Pongpattanawut" userId="004f217c-c8d1-4b15-ad2c-f7ce45fd672a" providerId="ADAL" clId="{861835DA-0455-4509-8385-F2B640498B76}" dt="2023-04-22T15:26:40.011" v="7859" actId="47"/>
        <pc:sldMkLst>
          <pc:docMk/>
          <pc:sldMk cId="0" sldId="275"/>
        </pc:sldMkLst>
      </pc:sldChg>
      <pc:sldChg chg="del">
        <pc:chgData name="Pappich Pongpattanawut" userId="004f217c-c8d1-4b15-ad2c-f7ce45fd672a" providerId="ADAL" clId="{861835DA-0455-4509-8385-F2B640498B76}" dt="2023-04-22T15:26:38.892" v="7858" actId="47"/>
        <pc:sldMkLst>
          <pc:docMk/>
          <pc:sldMk cId="0" sldId="276"/>
        </pc:sldMkLst>
      </pc:sldChg>
      <pc:sldChg chg="del">
        <pc:chgData name="Pappich Pongpattanawut" userId="004f217c-c8d1-4b15-ad2c-f7ce45fd672a" providerId="ADAL" clId="{861835DA-0455-4509-8385-F2B640498B76}" dt="2023-04-22T15:27:03.951" v="7870" actId="47"/>
        <pc:sldMkLst>
          <pc:docMk/>
          <pc:sldMk cId="0" sldId="277"/>
        </pc:sldMkLst>
      </pc:sldChg>
      <pc:sldChg chg="del">
        <pc:chgData name="Pappich Pongpattanawut" userId="004f217c-c8d1-4b15-ad2c-f7ce45fd672a" providerId="ADAL" clId="{861835DA-0455-4509-8385-F2B640498B76}" dt="2023-04-22T15:26:36.213" v="7857" actId="47"/>
        <pc:sldMkLst>
          <pc:docMk/>
          <pc:sldMk cId="0" sldId="278"/>
        </pc:sldMkLst>
      </pc:sldChg>
      <pc:sldChg chg="del">
        <pc:chgData name="Pappich Pongpattanawut" userId="004f217c-c8d1-4b15-ad2c-f7ce45fd672a" providerId="ADAL" clId="{861835DA-0455-4509-8385-F2B640498B76}" dt="2023-04-22T15:26:33.042" v="7856" actId="47"/>
        <pc:sldMkLst>
          <pc:docMk/>
          <pc:sldMk cId="0" sldId="279"/>
        </pc:sldMkLst>
      </pc:sldChg>
      <pc:sldChg chg="del">
        <pc:chgData name="Pappich Pongpattanawut" userId="004f217c-c8d1-4b15-ad2c-f7ce45fd672a" providerId="ADAL" clId="{861835DA-0455-4509-8385-F2B640498B76}" dt="2023-04-22T15:26:32.514" v="7855" actId="47"/>
        <pc:sldMkLst>
          <pc:docMk/>
          <pc:sldMk cId="0" sldId="280"/>
        </pc:sldMkLst>
      </pc:sldChg>
      <pc:sldChg chg="del">
        <pc:chgData name="Pappich Pongpattanawut" userId="004f217c-c8d1-4b15-ad2c-f7ce45fd672a" providerId="ADAL" clId="{861835DA-0455-4509-8385-F2B640498B76}" dt="2023-04-22T15:26:32.310" v="7854" actId="47"/>
        <pc:sldMkLst>
          <pc:docMk/>
          <pc:sldMk cId="0" sldId="281"/>
        </pc:sldMkLst>
      </pc:sldChg>
      <pc:sldChg chg="del">
        <pc:chgData name="Pappich Pongpattanawut" userId="004f217c-c8d1-4b15-ad2c-f7ce45fd672a" providerId="ADAL" clId="{861835DA-0455-4509-8385-F2B640498B76}" dt="2023-04-22T15:26:32.297" v="7853" actId="47"/>
        <pc:sldMkLst>
          <pc:docMk/>
          <pc:sldMk cId="0" sldId="282"/>
        </pc:sldMkLst>
      </pc:sldChg>
      <pc:sldChg chg="del">
        <pc:chgData name="Pappich Pongpattanawut" userId="004f217c-c8d1-4b15-ad2c-f7ce45fd672a" providerId="ADAL" clId="{861835DA-0455-4509-8385-F2B640498B76}" dt="2023-04-22T15:26:31.927" v="7852" actId="47"/>
        <pc:sldMkLst>
          <pc:docMk/>
          <pc:sldMk cId="0" sldId="283"/>
        </pc:sldMkLst>
      </pc:sldChg>
      <pc:sldChg chg="del">
        <pc:chgData name="Pappich Pongpattanawut" userId="004f217c-c8d1-4b15-ad2c-f7ce45fd672a" providerId="ADAL" clId="{861835DA-0455-4509-8385-F2B640498B76}" dt="2023-04-22T15:26:31.900" v="7851" actId="47"/>
        <pc:sldMkLst>
          <pc:docMk/>
          <pc:sldMk cId="0" sldId="284"/>
        </pc:sldMkLst>
      </pc:sldChg>
      <pc:sldChg chg="del">
        <pc:chgData name="Pappich Pongpattanawut" userId="004f217c-c8d1-4b15-ad2c-f7ce45fd672a" providerId="ADAL" clId="{861835DA-0455-4509-8385-F2B640498B76}" dt="2023-04-22T15:26:31.542" v="7850" actId="47"/>
        <pc:sldMkLst>
          <pc:docMk/>
          <pc:sldMk cId="0" sldId="285"/>
        </pc:sldMkLst>
      </pc:sldChg>
      <pc:sldChg chg="del">
        <pc:chgData name="Pappich Pongpattanawut" userId="004f217c-c8d1-4b15-ad2c-f7ce45fd672a" providerId="ADAL" clId="{861835DA-0455-4509-8385-F2B640498B76}" dt="2023-04-22T15:26:30.917" v="7849" actId="47"/>
        <pc:sldMkLst>
          <pc:docMk/>
          <pc:sldMk cId="0" sldId="286"/>
        </pc:sldMkLst>
      </pc:sldChg>
      <pc:sldChg chg="del">
        <pc:chgData name="Pappich Pongpattanawut" userId="004f217c-c8d1-4b15-ad2c-f7ce45fd672a" providerId="ADAL" clId="{861835DA-0455-4509-8385-F2B640498B76}" dt="2023-04-22T15:26:30.693" v="7848" actId="47"/>
        <pc:sldMkLst>
          <pc:docMk/>
          <pc:sldMk cId="0" sldId="287"/>
        </pc:sldMkLst>
      </pc:sldChg>
      <pc:sldChg chg="del">
        <pc:chgData name="Pappich Pongpattanawut" userId="004f217c-c8d1-4b15-ad2c-f7ce45fd672a" providerId="ADAL" clId="{861835DA-0455-4509-8385-F2B640498B76}" dt="2023-04-22T15:26:30.449" v="7847" actId="47"/>
        <pc:sldMkLst>
          <pc:docMk/>
          <pc:sldMk cId="0" sldId="288"/>
        </pc:sldMkLst>
      </pc:sldChg>
      <pc:sldChg chg="del">
        <pc:chgData name="Pappich Pongpattanawut" userId="004f217c-c8d1-4b15-ad2c-f7ce45fd672a" providerId="ADAL" clId="{861835DA-0455-4509-8385-F2B640498B76}" dt="2023-04-22T15:26:30.211" v="7846" actId="47"/>
        <pc:sldMkLst>
          <pc:docMk/>
          <pc:sldMk cId="0" sldId="289"/>
        </pc:sldMkLst>
      </pc:sldChg>
      <pc:sldChg chg="del">
        <pc:chgData name="Pappich Pongpattanawut" userId="004f217c-c8d1-4b15-ad2c-f7ce45fd672a" providerId="ADAL" clId="{861835DA-0455-4509-8385-F2B640498B76}" dt="2023-04-22T15:26:29.980" v="7845" actId="47"/>
        <pc:sldMkLst>
          <pc:docMk/>
          <pc:sldMk cId="0" sldId="290"/>
        </pc:sldMkLst>
      </pc:sldChg>
      <pc:sldChg chg="del">
        <pc:chgData name="Pappich Pongpattanawut" userId="004f217c-c8d1-4b15-ad2c-f7ce45fd672a" providerId="ADAL" clId="{861835DA-0455-4509-8385-F2B640498B76}" dt="2023-04-22T15:26:29.744" v="7844" actId="47"/>
        <pc:sldMkLst>
          <pc:docMk/>
          <pc:sldMk cId="0" sldId="291"/>
        </pc:sldMkLst>
      </pc:sldChg>
      <pc:sldChg chg="del">
        <pc:chgData name="Pappich Pongpattanawut" userId="004f217c-c8d1-4b15-ad2c-f7ce45fd672a" providerId="ADAL" clId="{861835DA-0455-4509-8385-F2B640498B76}" dt="2023-04-22T15:26:29.573" v="7843" actId="47"/>
        <pc:sldMkLst>
          <pc:docMk/>
          <pc:sldMk cId="0" sldId="292"/>
        </pc:sldMkLst>
      </pc:sldChg>
      <pc:sldChg chg="del">
        <pc:chgData name="Pappich Pongpattanawut" userId="004f217c-c8d1-4b15-ad2c-f7ce45fd672a" providerId="ADAL" clId="{861835DA-0455-4509-8385-F2B640498B76}" dt="2023-04-22T15:26:29.336" v="7842" actId="47"/>
        <pc:sldMkLst>
          <pc:docMk/>
          <pc:sldMk cId="0" sldId="293"/>
        </pc:sldMkLst>
      </pc:sldChg>
      <pc:sldChg chg="del">
        <pc:chgData name="Pappich Pongpattanawut" userId="004f217c-c8d1-4b15-ad2c-f7ce45fd672a" providerId="ADAL" clId="{861835DA-0455-4509-8385-F2B640498B76}" dt="2023-04-22T15:26:29.045" v="7841" actId="47"/>
        <pc:sldMkLst>
          <pc:docMk/>
          <pc:sldMk cId="0" sldId="294"/>
        </pc:sldMkLst>
      </pc:sldChg>
      <pc:sldChg chg="del">
        <pc:chgData name="Pappich Pongpattanawut" userId="004f217c-c8d1-4b15-ad2c-f7ce45fd672a" providerId="ADAL" clId="{861835DA-0455-4509-8385-F2B640498B76}" dt="2023-04-22T15:26:28.800" v="7840" actId="47"/>
        <pc:sldMkLst>
          <pc:docMk/>
          <pc:sldMk cId="0" sldId="295"/>
        </pc:sldMkLst>
      </pc:sldChg>
      <pc:sldChg chg="del">
        <pc:chgData name="Pappich Pongpattanawut" userId="004f217c-c8d1-4b15-ad2c-f7ce45fd672a" providerId="ADAL" clId="{861835DA-0455-4509-8385-F2B640498B76}" dt="2023-04-22T15:26:28.424" v="7839" actId="47"/>
        <pc:sldMkLst>
          <pc:docMk/>
          <pc:sldMk cId="0" sldId="296"/>
        </pc:sldMkLst>
      </pc:sldChg>
      <pc:sldChg chg="addSp delSp modSp del mod">
        <pc:chgData name="Pappich Pongpattanawut" userId="004f217c-c8d1-4b15-ad2c-f7ce45fd672a" providerId="ADAL" clId="{861835DA-0455-4509-8385-F2B640498B76}" dt="2023-04-20T07:46:39.001" v="3366" actId="47"/>
        <pc:sldMkLst>
          <pc:docMk/>
          <pc:sldMk cId="684350573" sldId="297"/>
        </pc:sldMkLst>
        <pc:spChg chg="add del mod">
          <ac:chgData name="Pappich Pongpattanawut" userId="004f217c-c8d1-4b15-ad2c-f7ce45fd672a" providerId="ADAL" clId="{861835DA-0455-4509-8385-F2B640498B76}" dt="2023-03-27T13:04:45.071" v="2492" actId="478"/>
          <ac:spMkLst>
            <pc:docMk/>
            <pc:sldMk cId="684350573" sldId="297"/>
            <ac:spMk id="3" creationId="{86880CA0-E434-B788-87B7-81EDE091E321}"/>
          </ac:spMkLst>
        </pc:spChg>
        <pc:spChg chg="add mod">
          <ac:chgData name="Pappich Pongpattanawut" userId="004f217c-c8d1-4b15-ad2c-f7ce45fd672a" providerId="ADAL" clId="{861835DA-0455-4509-8385-F2B640498B76}" dt="2023-03-27T13:04:46.013" v="2493"/>
          <ac:spMkLst>
            <pc:docMk/>
            <pc:sldMk cId="684350573" sldId="297"/>
            <ac:spMk id="4" creationId="{91606759-C997-C15B-5C16-E9277AEF3C8D}"/>
          </ac:spMkLst>
        </pc:spChg>
        <pc:spChg chg="add del mod">
          <ac:chgData name="Pappich Pongpattanawut" userId="004f217c-c8d1-4b15-ad2c-f7ce45fd672a" providerId="ADAL" clId="{861835DA-0455-4509-8385-F2B640498B76}" dt="2023-03-27T13:05:25.525" v="2504" actId="478"/>
          <ac:spMkLst>
            <pc:docMk/>
            <pc:sldMk cId="684350573" sldId="297"/>
            <ac:spMk id="6" creationId="{B5C99FA1-AF9F-02ED-8C3E-944A278CC5B6}"/>
          </ac:spMkLst>
        </pc:spChg>
        <pc:spChg chg="add mod">
          <ac:chgData name="Pappich Pongpattanawut" userId="004f217c-c8d1-4b15-ad2c-f7ce45fd672a" providerId="ADAL" clId="{861835DA-0455-4509-8385-F2B640498B76}" dt="2023-03-27T13:05:26.194" v="2505"/>
          <ac:spMkLst>
            <pc:docMk/>
            <pc:sldMk cId="684350573" sldId="297"/>
            <ac:spMk id="7" creationId="{6BD11719-823F-CEB9-A75E-370E020482BA}"/>
          </ac:spMkLst>
        </pc:spChg>
        <pc:spChg chg="mod">
          <ac:chgData name="Pappich Pongpattanawut" userId="004f217c-c8d1-4b15-ad2c-f7ce45fd672a" providerId="ADAL" clId="{861835DA-0455-4509-8385-F2B640498B76}" dt="2023-03-26T19:09:04.519" v="1309" actId="1076"/>
          <ac:spMkLst>
            <pc:docMk/>
            <pc:sldMk cId="684350573" sldId="297"/>
            <ac:spMk id="8" creationId="{95EE2786-30F7-0B65-01B8-70E08F0F4448}"/>
          </ac:spMkLst>
        </pc:spChg>
        <pc:spChg chg="mod">
          <ac:chgData name="Pappich Pongpattanawut" userId="004f217c-c8d1-4b15-ad2c-f7ce45fd672a" providerId="ADAL" clId="{861835DA-0455-4509-8385-F2B640498B76}" dt="2023-03-26T19:08:59.102" v="1307" actId="1076"/>
          <ac:spMkLst>
            <pc:docMk/>
            <pc:sldMk cId="684350573" sldId="297"/>
            <ac:spMk id="9" creationId="{5542D191-42F0-0019-5E8D-E83F407EB40C}"/>
          </ac:spMkLst>
        </pc:spChg>
        <pc:spChg chg="del">
          <ac:chgData name="Pappich Pongpattanawut" userId="004f217c-c8d1-4b15-ad2c-f7ce45fd672a" providerId="ADAL" clId="{861835DA-0455-4509-8385-F2B640498B76}" dt="2023-03-27T13:04:44.379" v="2491" actId="478"/>
          <ac:spMkLst>
            <pc:docMk/>
            <pc:sldMk cId="684350573" sldId="297"/>
            <ac:spMk id="27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3-27T13:05:23.070" v="2503" actId="478"/>
          <ac:spMkLst>
            <pc:docMk/>
            <pc:sldMk cId="684350573" sldId="297"/>
            <ac:spMk id="279" creationId="{00000000-0000-0000-0000-000000000000}"/>
          </ac:spMkLst>
        </pc:spChg>
      </pc:sldChg>
      <pc:sldChg chg="addSp delSp modSp del mod ord">
        <pc:chgData name="Pappich Pongpattanawut" userId="004f217c-c8d1-4b15-ad2c-f7ce45fd672a" providerId="ADAL" clId="{861835DA-0455-4509-8385-F2B640498B76}" dt="2023-04-22T10:19:56.972" v="6030" actId="47"/>
        <pc:sldMkLst>
          <pc:docMk/>
          <pc:sldMk cId="1280114878" sldId="298"/>
        </pc:sldMkLst>
        <pc:spChg chg="add mod">
          <ac:chgData name="Pappich Pongpattanawut" userId="004f217c-c8d1-4b15-ad2c-f7ce45fd672a" providerId="ADAL" clId="{861835DA-0455-4509-8385-F2B640498B76}" dt="2023-03-27T12:18:56.022" v="1899" actId="1076"/>
          <ac:spMkLst>
            <pc:docMk/>
            <pc:sldMk cId="1280114878" sldId="298"/>
            <ac:spMk id="2" creationId="{6B17E385-FFDC-8847-4A41-A7394FAACB9D}"/>
          </ac:spMkLst>
        </pc:spChg>
        <pc:spChg chg="add mod">
          <ac:chgData name="Pappich Pongpattanawut" userId="004f217c-c8d1-4b15-ad2c-f7ce45fd672a" providerId="ADAL" clId="{861835DA-0455-4509-8385-F2B640498B76}" dt="2023-04-15T15:45:48.604" v="2648" actId="164"/>
          <ac:spMkLst>
            <pc:docMk/>
            <pc:sldMk cId="1280114878" sldId="298"/>
            <ac:spMk id="3" creationId="{6BEA72E0-A742-424C-6F97-EFAE1FE77B4E}"/>
          </ac:spMkLst>
        </pc:spChg>
        <pc:spChg chg="mod">
          <ac:chgData name="Pappich Pongpattanawut" userId="004f217c-c8d1-4b15-ad2c-f7ce45fd672a" providerId="ADAL" clId="{861835DA-0455-4509-8385-F2B640498B76}" dt="2023-04-15T15:45:48.604" v="2648" actId="164"/>
          <ac:spMkLst>
            <pc:docMk/>
            <pc:sldMk cId="1280114878" sldId="298"/>
            <ac:spMk id="28" creationId="{20755822-CA12-A3DB-7749-6A00EE43176B}"/>
          </ac:spMkLst>
        </pc:spChg>
        <pc:spChg chg="mod ord">
          <ac:chgData name="Pappich Pongpattanawut" userId="004f217c-c8d1-4b15-ad2c-f7ce45fd672a" providerId="ADAL" clId="{861835DA-0455-4509-8385-F2B640498B76}" dt="2023-04-15T15:45:48.604" v="2648" actId="164"/>
          <ac:spMkLst>
            <pc:docMk/>
            <pc:sldMk cId="1280114878" sldId="298"/>
            <ac:spMk id="322" creationId="{C3C7314E-A0E6-C2C7-9089-98954F6239B1}"/>
          </ac:spMkLst>
        </pc:spChg>
        <pc:spChg chg="del mod">
          <ac:chgData name="Pappich Pongpattanawut" userId="004f217c-c8d1-4b15-ad2c-f7ce45fd672a" providerId="ADAL" clId="{861835DA-0455-4509-8385-F2B640498B76}" dt="2023-03-31T04:03:07.028" v="2631" actId="478"/>
          <ac:spMkLst>
            <pc:docMk/>
            <pc:sldMk cId="1280114878" sldId="298"/>
            <ac:spMk id="323" creationId="{4A0D9D36-D8C1-41DC-C59F-81EF7A2CC618}"/>
          </ac:spMkLst>
        </pc:spChg>
        <pc:spChg chg="mod ord">
          <ac:chgData name="Pappich Pongpattanawut" userId="004f217c-c8d1-4b15-ad2c-f7ce45fd672a" providerId="ADAL" clId="{861835DA-0455-4509-8385-F2B640498B76}" dt="2023-04-15T15:45:48.604" v="2648" actId="164"/>
          <ac:spMkLst>
            <pc:docMk/>
            <pc:sldMk cId="1280114878" sldId="298"/>
            <ac:spMk id="345" creationId="{6395D228-2BC4-1AB5-4BE6-0FC90FEB0A4F}"/>
          </ac:spMkLst>
        </pc:spChg>
        <pc:grpChg chg="add mod">
          <ac:chgData name="Pappich Pongpattanawut" userId="004f217c-c8d1-4b15-ad2c-f7ce45fd672a" providerId="ADAL" clId="{861835DA-0455-4509-8385-F2B640498B76}" dt="2023-04-15T15:45:48.604" v="2648" actId="164"/>
          <ac:grpSpMkLst>
            <pc:docMk/>
            <pc:sldMk cId="1280114878" sldId="298"/>
            <ac:grpSpMk id="4" creationId="{2C410E0C-1447-46C5-2B07-1165C72B0757}"/>
          </ac:grpSpMkLst>
        </pc:grpChg>
        <pc:picChg chg="mod">
          <ac:chgData name="Pappich Pongpattanawut" userId="004f217c-c8d1-4b15-ad2c-f7ce45fd672a" providerId="ADAL" clId="{861835DA-0455-4509-8385-F2B640498B76}" dt="2023-04-15T15:45:48.604" v="2648" actId="164"/>
          <ac:picMkLst>
            <pc:docMk/>
            <pc:sldMk cId="1280114878" sldId="298"/>
            <ac:picMk id="344" creationId="{8D46F4C9-6A95-6FD3-6F3B-6945E5517A6C}"/>
          </ac:picMkLst>
        </pc:picChg>
        <pc:picChg chg="add del mod">
          <ac:chgData name="Pappich Pongpattanawut" userId="004f217c-c8d1-4b15-ad2c-f7ce45fd672a" providerId="ADAL" clId="{861835DA-0455-4509-8385-F2B640498B76}" dt="2023-04-15T15:01:15.745" v="2645" actId="478"/>
          <ac:picMkLst>
            <pc:docMk/>
            <pc:sldMk cId="1280114878" sldId="298"/>
            <ac:picMk id="347" creationId="{0BD2DF83-86F0-94F1-1C63-630EEFC13E65}"/>
          </ac:picMkLst>
        </pc:picChg>
        <pc:picChg chg="add del mod">
          <ac:chgData name="Pappich Pongpattanawut" userId="004f217c-c8d1-4b15-ad2c-f7ce45fd672a" providerId="ADAL" clId="{861835DA-0455-4509-8385-F2B640498B76}" dt="2023-03-26T19:49:40.349" v="1695" actId="478"/>
          <ac:picMkLst>
            <pc:docMk/>
            <pc:sldMk cId="1280114878" sldId="298"/>
            <ac:picMk id="349" creationId="{1A9BDFFF-F44C-0BC1-F84B-7676E8BEBF40}"/>
          </ac:picMkLst>
        </pc:picChg>
        <pc:picChg chg="add del mod ord">
          <ac:chgData name="Pappich Pongpattanawut" userId="004f217c-c8d1-4b15-ad2c-f7ce45fd672a" providerId="ADAL" clId="{861835DA-0455-4509-8385-F2B640498B76}" dt="2023-03-26T19:49:23.862" v="1691" actId="478"/>
          <ac:picMkLst>
            <pc:docMk/>
            <pc:sldMk cId="1280114878" sldId="298"/>
            <ac:picMk id="351" creationId="{0621CD8B-F12F-8A4E-0619-85178E7497B3}"/>
          </ac:picMkLst>
        </pc:picChg>
        <pc:picChg chg="add del mod">
          <ac:chgData name="Pappich Pongpattanawut" userId="004f217c-c8d1-4b15-ad2c-f7ce45fd672a" providerId="ADAL" clId="{861835DA-0455-4509-8385-F2B640498B76}" dt="2023-03-26T19:48:20.091" v="1663" actId="478"/>
          <ac:picMkLst>
            <pc:docMk/>
            <pc:sldMk cId="1280114878" sldId="298"/>
            <ac:picMk id="353" creationId="{D2878E01-FC50-A8FE-F296-71D4D1052749}"/>
          </ac:picMkLst>
        </pc:picChg>
        <pc:picChg chg="add del mod modCrop">
          <ac:chgData name="Pappich Pongpattanawut" userId="004f217c-c8d1-4b15-ad2c-f7ce45fd672a" providerId="ADAL" clId="{861835DA-0455-4509-8385-F2B640498B76}" dt="2023-03-26T19:54:51.847" v="1705" actId="478"/>
          <ac:picMkLst>
            <pc:docMk/>
            <pc:sldMk cId="1280114878" sldId="298"/>
            <ac:picMk id="355" creationId="{55D4E44B-F33A-AC91-480C-0EB78C686E52}"/>
          </ac:picMkLst>
        </pc:picChg>
        <pc:picChg chg="add del mod">
          <ac:chgData name="Pappich Pongpattanawut" userId="004f217c-c8d1-4b15-ad2c-f7ce45fd672a" providerId="ADAL" clId="{861835DA-0455-4509-8385-F2B640498B76}" dt="2023-03-26T19:57:49.569" v="1768" actId="478"/>
          <ac:picMkLst>
            <pc:docMk/>
            <pc:sldMk cId="1280114878" sldId="298"/>
            <ac:picMk id="357" creationId="{3B27C775-0D9C-B6CD-6CF3-B0E54A562117}"/>
          </ac:picMkLst>
        </pc:picChg>
      </pc:sldChg>
      <pc:sldChg chg="delSp modSp del mod ord">
        <pc:chgData name="Pappich Pongpattanawut" userId="004f217c-c8d1-4b15-ad2c-f7ce45fd672a" providerId="ADAL" clId="{861835DA-0455-4509-8385-F2B640498B76}" dt="2023-04-20T07:29:19.103" v="3135" actId="47"/>
        <pc:sldMkLst>
          <pc:docMk/>
          <pc:sldMk cId="2791205512" sldId="299"/>
        </pc:sldMkLst>
        <pc:spChg chg="del mod">
          <ac:chgData name="Pappich Pongpattanawut" userId="004f217c-c8d1-4b15-ad2c-f7ce45fd672a" providerId="ADAL" clId="{861835DA-0455-4509-8385-F2B640498B76}" dt="2023-04-20T07:29:16.793" v="3134" actId="478"/>
          <ac:spMkLst>
            <pc:docMk/>
            <pc:sldMk cId="2791205512" sldId="299"/>
            <ac:spMk id="2" creationId="{CDBEBDE8-D73D-4D5C-821F-A9C112F06D29}"/>
          </ac:spMkLst>
        </pc:spChg>
        <pc:graphicFrameChg chg="modGraphic">
          <ac:chgData name="Pappich Pongpattanawut" userId="004f217c-c8d1-4b15-ad2c-f7ce45fd672a" providerId="ADAL" clId="{861835DA-0455-4509-8385-F2B640498B76}" dt="2023-03-27T13:06:55.730" v="2538" actId="20577"/>
          <ac:graphicFrameMkLst>
            <pc:docMk/>
            <pc:sldMk cId="2791205512" sldId="299"/>
            <ac:graphicFrameMk id="496" creationId="{00000000-0000-0000-0000-000000000000}"/>
          </ac:graphicFrameMkLst>
        </pc:graphicFrameChg>
      </pc:sldChg>
      <pc:sldChg chg="add del">
        <pc:chgData name="Pappich Pongpattanawut" userId="004f217c-c8d1-4b15-ad2c-f7ce45fd672a" providerId="ADAL" clId="{861835DA-0455-4509-8385-F2B640498B76}" dt="2023-04-22T15:26:54.080" v="7866" actId="47"/>
        <pc:sldMkLst>
          <pc:docMk/>
          <pc:sldMk cId="3705464982" sldId="300"/>
        </pc:sldMkLst>
      </pc:sldChg>
      <pc:sldChg chg="addSp delSp modSp add mod ord">
        <pc:chgData name="Pappich Pongpattanawut" userId="004f217c-c8d1-4b15-ad2c-f7ce45fd672a" providerId="ADAL" clId="{861835DA-0455-4509-8385-F2B640498B76}" dt="2023-04-22T14:07:14.623" v="6509" actId="20577"/>
        <pc:sldMkLst>
          <pc:docMk/>
          <pc:sldMk cId="2367956668" sldId="301"/>
        </pc:sldMkLst>
        <pc:spChg chg="add mod">
          <ac:chgData name="Pappich Pongpattanawut" userId="004f217c-c8d1-4b15-ad2c-f7ce45fd672a" providerId="ADAL" clId="{861835DA-0455-4509-8385-F2B640498B76}" dt="2023-03-26T19:26:44.319" v="1497" actId="1076"/>
          <ac:spMkLst>
            <pc:docMk/>
            <pc:sldMk cId="2367956668" sldId="301"/>
            <ac:spMk id="12" creationId="{A2F92EFA-F166-B65B-250A-B38571364B8F}"/>
          </ac:spMkLst>
        </pc:spChg>
        <pc:spChg chg="mod">
          <ac:chgData name="Pappich Pongpattanawut" userId="004f217c-c8d1-4b15-ad2c-f7ce45fd672a" providerId="ADAL" clId="{861835DA-0455-4509-8385-F2B640498B76}" dt="2023-04-20T07:37:36.772" v="3251"/>
          <ac:spMkLst>
            <pc:docMk/>
            <pc:sldMk cId="2367956668" sldId="301"/>
            <ac:spMk id="291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7:14.623" v="6509" actId="20577"/>
          <ac:spMkLst>
            <pc:docMk/>
            <pc:sldMk cId="2367956668" sldId="301"/>
            <ac:spMk id="294" creationId="{00000000-0000-0000-0000-000000000000}"/>
          </ac:spMkLst>
        </pc:spChg>
        <pc:picChg chg="add mod">
          <ac:chgData name="Pappich Pongpattanawut" userId="004f217c-c8d1-4b15-ad2c-f7ce45fd672a" providerId="ADAL" clId="{861835DA-0455-4509-8385-F2B640498B76}" dt="2023-03-26T19:27:14.634" v="1505" actId="1076"/>
          <ac:picMkLst>
            <pc:docMk/>
            <pc:sldMk cId="2367956668" sldId="301"/>
            <ac:picMk id="3" creationId="{CD32EBE0-8416-0CF1-49D7-58C08185F758}"/>
          </ac:picMkLst>
        </pc:picChg>
        <pc:picChg chg="add mod ord modCrop">
          <ac:chgData name="Pappich Pongpattanawut" userId="004f217c-c8d1-4b15-ad2c-f7ce45fd672a" providerId="ADAL" clId="{861835DA-0455-4509-8385-F2B640498B76}" dt="2023-03-26T19:26:40.513" v="1496" actId="166"/>
          <ac:picMkLst>
            <pc:docMk/>
            <pc:sldMk cId="2367956668" sldId="301"/>
            <ac:picMk id="5" creationId="{527CC9C1-43CE-D879-3224-1484C6757F06}"/>
          </ac:picMkLst>
        </pc:picChg>
        <pc:picChg chg="add del mod">
          <ac:chgData name="Pappich Pongpattanawut" userId="004f217c-c8d1-4b15-ad2c-f7ce45fd672a" providerId="ADAL" clId="{861835DA-0455-4509-8385-F2B640498B76}" dt="2023-03-26T19:25:09.459" v="1469" actId="478"/>
          <ac:picMkLst>
            <pc:docMk/>
            <pc:sldMk cId="2367956668" sldId="301"/>
            <ac:picMk id="7" creationId="{F335EFFD-70E2-2039-D908-863217AA4D1E}"/>
          </ac:picMkLst>
        </pc:picChg>
        <pc:picChg chg="add del mod">
          <ac:chgData name="Pappich Pongpattanawut" userId="004f217c-c8d1-4b15-ad2c-f7ce45fd672a" providerId="ADAL" clId="{861835DA-0455-4509-8385-F2B640498B76}" dt="2023-03-26T19:24:55.382" v="1459" actId="478"/>
          <ac:picMkLst>
            <pc:docMk/>
            <pc:sldMk cId="2367956668" sldId="301"/>
            <ac:picMk id="9" creationId="{9CB5E692-8707-D98B-8875-39F4E1AFB181}"/>
          </ac:picMkLst>
        </pc:picChg>
        <pc:picChg chg="add del mod">
          <ac:chgData name="Pappich Pongpattanawut" userId="004f217c-c8d1-4b15-ad2c-f7ce45fd672a" providerId="ADAL" clId="{861835DA-0455-4509-8385-F2B640498B76}" dt="2023-03-26T19:24:49.412" v="1455" actId="478"/>
          <ac:picMkLst>
            <pc:docMk/>
            <pc:sldMk cId="2367956668" sldId="301"/>
            <ac:picMk id="11" creationId="{B67EBBA1-7EEB-3F1C-D9B7-1226188F0EA5}"/>
          </ac:picMkLst>
        </pc:picChg>
      </pc:sldChg>
      <pc:sldChg chg="addSp delSp modSp add mod ord">
        <pc:chgData name="Pappich Pongpattanawut" userId="004f217c-c8d1-4b15-ad2c-f7ce45fd672a" providerId="ADAL" clId="{861835DA-0455-4509-8385-F2B640498B76}" dt="2023-04-22T08:35:02.878" v="4917"/>
        <pc:sldMkLst>
          <pc:docMk/>
          <pc:sldMk cId="1014546777" sldId="302"/>
        </pc:sldMkLst>
        <pc:spChg chg="add mod ord">
          <ac:chgData name="Pappich Pongpattanawut" userId="004f217c-c8d1-4b15-ad2c-f7ce45fd672a" providerId="ADAL" clId="{861835DA-0455-4509-8385-F2B640498B76}" dt="2023-03-26T19:33:47.740" v="1571" actId="14100"/>
          <ac:spMkLst>
            <pc:docMk/>
            <pc:sldMk cId="1014546777" sldId="302"/>
            <ac:spMk id="2" creationId="{38300F2C-E56A-75C6-A2B0-BB70CF042DB0}"/>
          </ac:spMkLst>
        </pc:spChg>
        <pc:spChg chg="mod">
          <ac:chgData name="Pappich Pongpattanawut" userId="004f217c-c8d1-4b15-ad2c-f7ce45fd672a" providerId="ADAL" clId="{861835DA-0455-4509-8385-F2B640498B76}" dt="2023-04-20T07:37:40.950" v="3252"/>
          <ac:spMkLst>
            <pc:docMk/>
            <pc:sldMk cId="1014546777" sldId="302"/>
            <ac:spMk id="291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0T07:41:56.980" v="3315" actId="20577"/>
          <ac:spMkLst>
            <pc:docMk/>
            <pc:sldMk cId="1014546777" sldId="302"/>
            <ac:spMk id="294" creationId="{00000000-0000-0000-0000-000000000000}"/>
          </ac:spMkLst>
        </pc:spChg>
        <pc:picChg chg="del">
          <ac:chgData name="Pappich Pongpattanawut" userId="004f217c-c8d1-4b15-ad2c-f7ce45fd672a" providerId="ADAL" clId="{861835DA-0455-4509-8385-F2B640498B76}" dt="2023-03-26T19:20:05.015" v="1425" actId="478"/>
          <ac:picMkLst>
            <pc:docMk/>
            <pc:sldMk cId="1014546777" sldId="302"/>
            <ac:picMk id="3" creationId="{CD32EBE0-8416-0CF1-49D7-58C08185F758}"/>
          </ac:picMkLst>
        </pc:picChg>
        <pc:picChg chg="add mod ord">
          <ac:chgData name="Pappich Pongpattanawut" userId="004f217c-c8d1-4b15-ad2c-f7ce45fd672a" providerId="ADAL" clId="{861835DA-0455-4509-8385-F2B640498B76}" dt="2023-03-26T19:33:47.740" v="1571" actId="14100"/>
          <ac:picMkLst>
            <pc:docMk/>
            <pc:sldMk cId="1014546777" sldId="302"/>
            <ac:picMk id="4" creationId="{FC77213F-F691-FC7B-7D7C-38A6EE6187F5}"/>
          </ac:picMkLst>
        </pc:picChg>
        <pc:picChg chg="add mod modCrop">
          <ac:chgData name="Pappich Pongpattanawut" userId="004f217c-c8d1-4b15-ad2c-f7ce45fd672a" providerId="ADAL" clId="{861835DA-0455-4509-8385-F2B640498B76}" dt="2023-03-26T19:33:21.502" v="1566" actId="1076"/>
          <ac:picMkLst>
            <pc:docMk/>
            <pc:sldMk cId="1014546777" sldId="302"/>
            <ac:picMk id="6" creationId="{956EF8DC-4156-7E12-68AE-AC0C5C1C2AD5}"/>
          </ac:picMkLst>
        </pc:picChg>
      </pc:sldChg>
      <pc:sldChg chg="addSp delSp modSp add mod ord">
        <pc:chgData name="Pappich Pongpattanawut" userId="004f217c-c8d1-4b15-ad2c-f7ce45fd672a" providerId="ADAL" clId="{861835DA-0455-4509-8385-F2B640498B76}" dt="2023-04-22T08:35:12.193" v="4919"/>
        <pc:sldMkLst>
          <pc:docMk/>
          <pc:sldMk cId="1687872609" sldId="303"/>
        </pc:sldMkLst>
        <pc:spChg chg="add mod ord">
          <ac:chgData name="Pappich Pongpattanawut" userId="004f217c-c8d1-4b15-ad2c-f7ce45fd672a" providerId="ADAL" clId="{861835DA-0455-4509-8385-F2B640498B76}" dt="2023-03-26T19:36:14.379" v="1588" actId="1076"/>
          <ac:spMkLst>
            <pc:docMk/>
            <pc:sldMk cId="1687872609" sldId="303"/>
            <ac:spMk id="2" creationId="{D60DAD5D-A078-6A2B-A36C-6876838FEFA3}"/>
          </ac:spMkLst>
        </pc:spChg>
        <pc:spChg chg="mod">
          <ac:chgData name="Pappich Pongpattanawut" userId="004f217c-c8d1-4b15-ad2c-f7ce45fd672a" providerId="ADAL" clId="{861835DA-0455-4509-8385-F2B640498B76}" dt="2023-04-20T07:37:46.591" v="3253"/>
          <ac:spMkLst>
            <pc:docMk/>
            <pc:sldMk cId="1687872609" sldId="303"/>
            <ac:spMk id="291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0T07:42:05.788" v="3318" actId="20577"/>
          <ac:spMkLst>
            <pc:docMk/>
            <pc:sldMk cId="1687872609" sldId="303"/>
            <ac:spMk id="294" creationId="{00000000-0000-0000-0000-000000000000}"/>
          </ac:spMkLst>
        </pc:spChg>
        <pc:picChg chg="del">
          <ac:chgData name="Pappich Pongpattanawut" userId="004f217c-c8d1-4b15-ad2c-f7ce45fd672a" providerId="ADAL" clId="{861835DA-0455-4509-8385-F2B640498B76}" dt="2023-03-26T19:20:06.895" v="1426" actId="478"/>
          <ac:picMkLst>
            <pc:docMk/>
            <pc:sldMk cId="1687872609" sldId="303"/>
            <ac:picMk id="3" creationId="{CD32EBE0-8416-0CF1-49D7-58C08185F758}"/>
          </ac:picMkLst>
        </pc:picChg>
        <pc:picChg chg="add mod ord">
          <ac:chgData name="Pappich Pongpattanawut" userId="004f217c-c8d1-4b15-ad2c-f7ce45fd672a" providerId="ADAL" clId="{861835DA-0455-4509-8385-F2B640498B76}" dt="2023-03-26T19:36:14.379" v="1588" actId="1076"/>
          <ac:picMkLst>
            <pc:docMk/>
            <pc:sldMk cId="1687872609" sldId="303"/>
            <ac:picMk id="4" creationId="{B42A3FCA-CB01-E829-D0C4-3C5092B49CEC}"/>
          </ac:picMkLst>
        </pc:picChg>
        <pc:picChg chg="add mod modCrop">
          <ac:chgData name="Pappich Pongpattanawut" userId="004f217c-c8d1-4b15-ad2c-f7ce45fd672a" providerId="ADAL" clId="{861835DA-0455-4509-8385-F2B640498B76}" dt="2023-03-26T19:35:45.079" v="1579" actId="1076"/>
          <ac:picMkLst>
            <pc:docMk/>
            <pc:sldMk cId="1687872609" sldId="303"/>
            <ac:picMk id="6" creationId="{9D607643-ADFD-6334-0117-B97D514E764E}"/>
          </ac:picMkLst>
        </pc:picChg>
      </pc:sldChg>
      <pc:sldChg chg="add del">
        <pc:chgData name="Pappich Pongpattanawut" userId="004f217c-c8d1-4b15-ad2c-f7ce45fd672a" providerId="ADAL" clId="{861835DA-0455-4509-8385-F2B640498B76}" dt="2023-03-26T19:27:06.671" v="1501" actId="47"/>
        <pc:sldMkLst>
          <pc:docMk/>
          <pc:sldMk cId="801155604" sldId="304"/>
        </pc:sldMkLst>
      </pc:sldChg>
      <pc:sldChg chg="addSp delSp modSp add del mod">
        <pc:chgData name="Pappich Pongpattanawut" userId="004f217c-c8d1-4b15-ad2c-f7ce45fd672a" providerId="ADAL" clId="{861835DA-0455-4509-8385-F2B640498B76}" dt="2023-04-20T06:50:11.487" v="2715" actId="47"/>
        <pc:sldMkLst>
          <pc:docMk/>
          <pc:sldMk cId="847016455" sldId="304"/>
        </pc:sldMkLst>
        <pc:spChg chg="add del mod">
          <ac:chgData name="Pappich Pongpattanawut" userId="004f217c-c8d1-4b15-ad2c-f7ce45fd672a" providerId="ADAL" clId="{861835DA-0455-4509-8385-F2B640498B76}" dt="2023-04-15T17:03:38.906" v="2652" actId="478"/>
          <ac:spMkLst>
            <pc:docMk/>
            <pc:sldMk cId="847016455" sldId="304"/>
            <ac:spMk id="4" creationId="{47DA5245-9C6E-4E9D-467E-BA4B06316C6A}"/>
          </ac:spMkLst>
        </pc:spChg>
        <pc:spChg chg="add del mod">
          <ac:chgData name="Pappich Pongpattanawut" userId="004f217c-c8d1-4b15-ad2c-f7ce45fd672a" providerId="ADAL" clId="{861835DA-0455-4509-8385-F2B640498B76}" dt="2023-04-15T17:03:41.737" v="2654" actId="478"/>
          <ac:spMkLst>
            <pc:docMk/>
            <pc:sldMk cId="847016455" sldId="304"/>
            <ac:spMk id="6" creationId="{1B1F3095-B4A3-2193-E265-99A62297ED97}"/>
          </ac:spMkLst>
        </pc:spChg>
        <pc:spChg chg="del">
          <ac:chgData name="Pappich Pongpattanawut" userId="004f217c-c8d1-4b15-ad2c-f7ce45fd672a" providerId="ADAL" clId="{861835DA-0455-4509-8385-F2B640498B76}" dt="2023-04-15T17:03:36.336" v="2651" actId="478"/>
          <ac:spMkLst>
            <pc:docMk/>
            <pc:sldMk cId="847016455" sldId="304"/>
            <ac:spMk id="29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15T17:03:40.120" v="2653" actId="478"/>
          <ac:spMkLst>
            <pc:docMk/>
            <pc:sldMk cId="847016455" sldId="304"/>
            <ac:spMk id="294" creationId="{00000000-0000-0000-0000-000000000000}"/>
          </ac:spMkLst>
        </pc:spChg>
      </pc:sldChg>
      <pc:sldChg chg="addSp delSp modSp add mod ord">
        <pc:chgData name="Pappich Pongpattanawut" userId="004f217c-c8d1-4b15-ad2c-f7ce45fd672a" providerId="ADAL" clId="{861835DA-0455-4509-8385-F2B640498B76}" dt="2023-04-22T13:40:13.138" v="6106" actId="1076"/>
        <pc:sldMkLst>
          <pc:docMk/>
          <pc:sldMk cId="3100978545" sldId="304"/>
        </pc:sldMkLst>
        <pc:spChg chg="add del mod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" creationId="{1BD15AF7-8A21-51E8-0776-B8D955C2035A}"/>
          </ac:spMkLst>
        </pc:spChg>
        <pc:spChg chg="add del mod">
          <ac:chgData name="Pappich Pongpattanawut" userId="004f217c-c8d1-4b15-ad2c-f7ce45fd672a" providerId="ADAL" clId="{861835DA-0455-4509-8385-F2B640498B76}" dt="2023-04-20T06:53:07.218" v="2736" actId="478"/>
          <ac:spMkLst>
            <pc:docMk/>
            <pc:sldMk cId="3100978545" sldId="304"/>
            <ac:spMk id="5" creationId="{D3725939-80BB-066E-A524-8FC7193024F9}"/>
          </ac:spMkLst>
        </pc:spChg>
        <pc:spChg chg="add del mod">
          <ac:chgData name="Pappich Pongpattanawut" userId="004f217c-c8d1-4b15-ad2c-f7ce45fd672a" providerId="ADAL" clId="{861835DA-0455-4509-8385-F2B640498B76}" dt="2023-04-20T06:53:08.049" v="2737" actId="478"/>
          <ac:spMkLst>
            <pc:docMk/>
            <pc:sldMk cId="3100978545" sldId="304"/>
            <ac:spMk id="7" creationId="{882C7CB0-7370-DFDD-ED2B-844EA5CECCD5}"/>
          </ac:spMkLst>
        </pc:spChg>
        <pc:spChg chg="add del mod">
          <ac:chgData name="Pappich Pongpattanawut" userId="004f217c-c8d1-4b15-ad2c-f7ce45fd672a" providerId="ADAL" clId="{861835DA-0455-4509-8385-F2B640498B76}" dt="2023-04-20T06:53:06.117" v="2735" actId="478"/>
          <ac:spMkLst>
            <pc:docMk/>
            <pc:sldMk cId="3100978545" sldId="304"/>
            <ac:spMk id="9" creationId="{A0D3A3C2-2B8A-B163-76CF-75A53E5A73D3}"/>
          </ac:spMkLst>
        </pc:spChg>
        <pc:spChg chg="add del mod">
          <ac:chgData name="Pappich Pongpattanawut" userId="004f217c-c8d1-4b15-ad2c-f7ce45fd672a" providerId="ADAL" clId="{861835DA-0455-4509-8385-F2B640498B76}" dt="2023-04-20T06:53:09.259" v="2738" actId="478"/>
          <ac:spMkLst>
            <pc:docMk/>
            <pc:sldMk cId="3100978545" sldId="304"/>
            <ac:spMk id="11" creationId="{2223C7B3-C2FE-1DEF-8087-EE7808641308}"/>
          </ac:spMkLst>
        </pc:spChg>
        <pc:spChg chg="add del mod">
          <ac:chgData name="Pappich Pongpattanawut" userId="004f217c-c8d1-4b15-ad2c-f7ce45fd672a" providerId="ADAL" clId="{861835DA-0455-4509-8385-F2B640498B76}" dt="2023-04-20T06:53:04.357" v="2734" actId="478"/>
          <ac:spMkLst>
            <pc:docMk/>
            <pc:sldMk cId="3100978545" sldId="304"/>
            <ac:spMk id="13" creationId="{C041EBCE-233A-7E05-11B8-614660681992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15" creationId="{3AA279AD-2512-7981-45DA-FFC770FE982A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17" creationId="{BC771B62-87BF-FEEA-0A6B-ECBA15F978DE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19" creationId="{54995958-C12A-F369-74E8-FC75B3D4DB8A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21" creationId="{013DFC37-7260-03AF-89C0-7EF5409298DB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23" creationId="{1959950A-7379-9574-8774-8C78F8D6CFD2}"/>
          </ac:spMkLst>
        </pc:spChg>
        <pc:spChg chg="add del mod">
          <ac:chgData name="Pappich Pongpattanawut" userId="004f217c-c8d1-4b15-ad2c-f7ce45fd672a" providerId="ADAL" clId="{861835DA-0455-4509-8385-F2B640498B76}" dt="2023-04-20T06:53:17.567" v="2740" actId="478"/>
          <ac:spMkLst>
            <pc:docMk/>
            <pc:sldMk cId="3100978545" sldId="304"/>
            <ac:spMk id="25" creationId="{B7CAD04D-840D-DD3A-0400-747C4AF544E5}"/>
          </ac:spMkLst>
        </pc:spChg>
        <pc:spChg chg="add del mod">
          <ac:chgData name="Pappich Pongpattanawut" userId="004f217c-c8d1-4b15-ad2c-f7ce45fd672a" providerId="ADAL" clId="{861835DA-0455-4509-8385-F2B640498B76}" dt="2023-04-20T06:53:51.245" v="2752" actId="22"/>
          <ac:spMkLst>
            <pc:docMk/>
            <pc:sldMk cId="3100978545" sldId="304"/>
            <ac:spMk id="27" creationId="{B00261EA-6749-A5F8-86F6-127E467DE855}"/>
          </ac:spMkLst>
        </pc:spChg>
        <pc:spChg chg="add 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29" creationId="{3F790030-E024-1F42-3233-B9AB1EC3A36D}"/>
          </ac:spMkLst>
        </pc:spChg>
        <pc:spChg chg="add del mod">
          <ac:chgData name="Pappich Pongpattanawut" userId="004f217c-c8d1-4b15-ad2c-f7ce45fd672a" providerId="ADAL" clId="{861835DA-0455-4509-8385-F2B640498B76}" dt="2023-04-20T06:54:13.719" v="2762" actId="22"/>
          <ac:spMkLst>
            <pc:docMk/>
            <pc:sldMk cId="3100978545" sldId="304"/>
            <ac:spMk id="31" creationId="{8D8F1AEC-DD80-1C81-7701-0279194002E6}"/>
          </ac:spMkLst>
        </pc:spChg>
        <pc:spChg chg="add 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321" creationId="{F2E11457-6F93-37CE-493C-20D0F392A80C}"/>
          </ac:spMkLst>
        </pc:spChg>
        <pc:spChg chg="add del">
          <ac:chgData name="Pappich Pongpattanawut" userId="004f217c-c8d1-4b15-ad2c-f7ce45fd672a" providerId="ADAL" clId="{861835DA-0455-4509-8385-F2B640498B76}" dt="2023-04-20T06:54:37.567" v="2773" actId="22"/>
          <ac:spMkLst>
            <pc:docMk/>
            <pc:sldMk cId="3100978545" sldId="304"/>
            <ac:spMk id="323" creationId="{E360121B-4AD1-9E54-79B5-5CB8E9F35C2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2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40:13.138" v="6106" actId="1076"/>
          <ac:spMkLst>
            <pc:docMk/>
            <pc:sldMk cId="3100978545" sldId="304"/>
            <ac:spMk id="32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2.736" v="2730" actId="478"/>
          <ac:spMkLst>
            <pc:docMk/>
            <pc:sldMk cId="3100978545" sldId="304"/>
            <ac:spMk id="32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2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2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2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3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3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3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3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2:58.387" v="2731" actId="478"/>
          <ac:spMkLst>
            <pc:docMk/>
            <pc:sldMk cId="3100978545" sldId="304"/>
            <ac:spMk id="33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3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12.736" v="2739" actId="478"/>
          <ac:spMkLst>
            <pc:docMk/>
            <pc:sldMk cId="3100978545" sldId="304"/>
            <ac:spMk id="336" creationId="{00000000-0000-0000-0000-000000000000}"/>
          </ac:spMkLst>
        </pc:spChg>
        <pc:spChg chg="add del mod">
          <ac:chgData name="Pappich Pongpattanawut" userId="004f217c-c8d1-4b15-ad2c-f7ce45fd672a" providerId="ADAL" clId="{861835DA-0455-4509-8385-F2B640498B76}" dt="2023-04-20T07:00:51.348" v="2885" actId="1076"/>
          <ac:spMkLst>
            <pc:docMk/>
            <pc:sldMk cId="3100978545" sldId="304"/>
            <ac:spMk id="337" creationId="{00000000-0000-0000-0000-000000000000}"/>
          </ac:spMkLst>
        </pc:spChg>
        <pc:spChg chg="add del mod">
          <ac:chgData name="Pappich Pongpattanawut" userId="004f217c-c8d1-4b15-ad2c-f7ce45fd672a" providerId="ADAL" clId="{861835DA-0455-4509-8385-F2B640498B76}" dt="2023-04-20T06:59:58.849" v="2861" actId="1076"/>
          <ac:spMkLst>
            <pc:docMk/>
            <pc:sldMk cId="3100978545" sldId="304"/>
            <ac:spMk id="338" creationId="{00000000-0000-0000-0000-000000000000}"/>
          </ac:spMkLst>
        </pc:spChg>
        <pc:spChg chg="add del">
          <ac:chgData name="Pappich Pongpattanawut" userId="004f217c-c8d1-4b15-ad2c-f7ce45fd672a" providerId="ADAL" clId="{861835DA-0455-4509-8385-F2B640498B76}" dt="2023-04-20T06:53:21.468" v="2741" actId="478"/>
          <ac:spMkLst>
            <pc:docMk/>
            <pc:sldMk cId="3100978545" sldId="304"/>
            <ac:spMk id="339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340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6:58:13.121" v="2846" actId="478"/>
          <ac:spMkLst>
            <pc:docMk/>
            <pc:sldMk cId="3100978545" sldId="304"/>
            <ac:spMk id="34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6:53:22.097" v="2742" actId="478"/>
          <ac:spMkLst>
            <pc:docMk/>
            <pc:sldMk cId="3100978545" sldId="304"/>
            <ac:spMk id="342" creationId="{00000000-0000-0000-0000-000000000000}"/>
          </ac:spMkLst>
        </pc:spChg>
        <pc:spChg chg="add 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344" creationId="{C104757F-122F-1E0C-0077-97D259A49D89}"/>
          </ac:spMkLst>
        </pc:spChg>
        <pc:spChg chg="add del">
          <ac:chgData name="Pappich Pongpattanawut" userId="004f217c-c8d1-4b15-ad2c-f7ce45fd672a" providerId="ADAL" clId="{861835DA-0455-4509-8385-F2B640498B76}" dt="2023-04-20T06:54:55.506" v="2781" actId="22"/>
          <ac:spMkLst>
            <pc:docMk/>
            <pc:sldMk cId="3100978545" sldId="304"/>
            <ac:spMk id="346" creationId="{4A7468DE-C2BE-0576-1E11-C4DCED03FAF9}"/>
          </ac:spMkLst>
        </pc:spChg>
        <pc:spChg chg="add 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348" creationId="{DAFF5536-4D08-CDCF-5D3A-B8A5291F76EF}"/>
          </ac:spMkLst>
        </pc:spChg>
        <pc:spChg chg="add mod">
          <ac:chgData name="Pappich Pongpattanawut" userId="004f217c-c8d1-4b15-ad2c-f7ce45fd672a" providerId="ADAL" clId="{861835DA-0455-4509-8385-F2B640498B76}" dt="2023-04-22T13:38:23.324" v="6076" actId="255"/>
          <ac:spMkLst>
            <pc:docMk/>
            <pc:sldMk cId="3100978545" sldId="304"/>
            <ac:spMk id="349" creationId="{C0EDAAAC-26ED-F09D-CEA2-A7C64785F6D3}"/>
          </ac:spMkLst>
        </pc:spChg>
        <pc:spChg chg="add mod">
          <ac:chgData name="Pappich Pongpattanawut" userId="004f217c-c8d1-4b15-ad2c-f7ce45fd672a" providerId="ADAL" clId="{861835DA-0455-4509-8385-F2B640498B76}" dt="2023-04-22T13:38:31.602" v="6079" actId="1076"/>
          <ac:spMkLst>
            <pc:docMk/>
            <pc:sldMk cId="3100978545" sldId="304"/>
            <ac:spMk id="350" creationId="{C6F1D8DF-0C6E-5230-DCAC-74C4A7E6D132}"/>
          </ac:spMkLst>
        </pc:spChg>
        <pc:spChg chg="add mod">
          <ac:chgData name="Pappich Pongpattanawut" userId="004f217c-c8d1-4b15-ad2c-f7ce45fd672a" providerId="ADAL" clId="{861835DA-0455-4509-8385-F2B640498B76}" dt="2023-04-22T13:38:59.738" v="6081" actId="1076"/>
          <ac:spMkLst>
            <pc:docMk/>
            <pc:sldMk cId="3100978545" sldId="304"/>
            <ac:spMk id="351" creationId="{9299A44B-BE74-9A99-747C-AD52EDACF5D3}"/>
          </ac:spMkLst>
        </pc:spChg>
        <pc:spChg chg="add mod">
          <ac:chgData name="Pappich Pongpattanawut" userId="004f217c-c8d1-4b15-ad2c-f7ce45fd672a" providerId="ADAL" clId="{861835DA-0455-4509-8385-F2B640498B76}" dt="2023-04-22T13:38:59.738" v="6081" actId="1076"/>
          <ac:spMkLst>
            <pc:docMk/>
            <pc:sldMk cId="3100978545" sldId="304"/>
            <ac:spMk id="352" creationId="{FE1712DF-4BAF-9B75-DFE4-7FC51C6FD9A1}"/>
          </ac:spMkLst>
        </pc:spChg>
        <pc:spChg chg="add mod">
          <ac:chgData name="Pappich Pongpattanawut" userId="004f217c-c8d1-4b15-ad2c-f7ce45fd672a" providerId="ADAL" clId="{861835DA-0455-4509-8385-F2B640498B76}" dt="2023-04-22T13:38:59.738" v="6081" actId="1076"/>
          <ac:spMkLst>
            <pc:docMk/>
            <pc:sldMk cId="3100978545" sldId="304"/>
            <ac:spMk id="353" creationId="{E0B646F8-090B-C1ED-1A73-EB86833C5391}"/>
          </ac:spMkLst>
        </pc:spChg>
      </pc:sldChg>
      <pc:sldChg chg="modSp add mod ord">
        <pc:chgData name="Pappich Pongpattanawut" userId="004f217c-c8d1-4b15-ad2c-f7ce45fd672a" providerId="ADAL" clId="{861835DA-0455-4509-8385-F2B640498B76}" dt="2023-04-22T13:42:57.042" v="6142" actId="1076"/>
        <pc:sldMkLst>
          <pc:docMk/>
          <pc:sldMk cId="483816114" sldId="305"/>
        </pc:sldMkLst>
        <pc:spChg chg="mod">
          <ac:chgData name="Pappich Pongpattanawut" userId="004f217c-c8d1-4b15-ad2c-f7ce45fd672a" providerId="ADAL" clId="{861835DA-0455-4509-8385-F2B640498B76}" dt="2023-04-22T13:42:54.657" v="6141" actId="1076"/>
          <ac:spMkLst>
            <pc:docMk/>
            <pc:sldMk cId="483816114" sldId="305"/>
            <ac:spMk id="562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3:42:57.042" v="6142" actId="1076"/>
          <ac:spMkLst>
            <pc:docMk/>
            <pc:sldMk cId="483816114" sldId="305"/>
            <ac:spMk id="563" creationId="{00000000-0000-0000-0000-000000000000}"/>
          </ac:spMkLst>
        </pc:spChg>
      </pc:sldChg>
      <pc:sldChg chg="add del">
        <pc:chgData name="Pappich Pongpattanawut" userId="004f217c-c8d1-4b15-ad2c-f7ce45fd672a" providerId="ADAL" clId="{861835DA-0455-4509-8385-F2B640498B76}" dt="2023-04-22T15:26:46.075" v="7864" actId="47"/>
        <pc:sldMkLst>
          <pc:docMk/>
          <pc:sldMk cId="1921660847" sldId="306"/>
        </pc:sldMkLst>
      </pc:sldChg>
      <pc:sldChg chg="addSp delSp modSp add del mod ord">
        <pc:chgData name="Pappich Pongpattanawut" userId="004f217c-c8d1-4b15-ad2c-f7ce45fd672a" providerId="ADAL" clId="{861835DA-0455-4509-8385-F2B640498B76}" dt="2023-04-20T15:46:44.313" v="4222" actId="47"/>
        <pc:sldMkLst>
          <pc:docMk/>
          <pc:sldMk cId="3343994124" sldId="307"/>
        </pc:sldMkLst>
        <pc:spChg chg="add mod">
          <ac:chgData name="Pappich Pongpattanawut" userId="004f217c-c8d1-4b15-ad2c-f7ce45fd672a" providerId="ADAL" clId="{861835DA-0455-4509-8385-F2B640498B76}" dt="2023-04-20T08:54:14.754" v="4015" actId="3062"/>
          <ac:spMkLst>
            <pc:docMk/>
            <pc:sldMk cId="3343994124" sldId="307"/>
            <ac:spMk id="3" creationId="{6B6DC8D0-F325-2A72-C7A0-D39C7A9AA603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5" creationId="{91D9011F-0890-BAF9-0262-6493C08252FC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7" creationId="{AD8A608C-8ED2-E9D8-E5B2-BBEE243435BE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9" creationId="{735E070E-4E37-E963-6AC7-A82053A5229B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11" creationId="{39CE8832-FFB1-F2C3-6C07-F904D30174F6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13" creationId="{3874EDCC-5880-E27C-0F25-BC87126A40D1}"/>
          </ac:spMkLst>
        </pc:spChg>
        <pc:spChg chg="add del mod">
          <ac:chgData name="Pappich Pongpattanawut" userId="004f217c-c8d1-4b15-ad2c-f7ce45fd672a" providerId="ADAL" clId="{861835DA-0455-4509-8385-F2B640498B76}" dt="2023-04-20T07:20:49.849" v="3102" actId="478"/>
          <ac:spMkLst>
            <pc:docMk/>
            <pc:sldMk cId="3343994124" sldId="307"/>
            <ac:spMk id="15" creationId="{4CD72A63-6A5E-F30C-F43E-9914F3E02FF6}"/>
          </ac:spMkLst>
        </pc:spChg>
        <pc:spChg chg="add del">
          <ac:chgData name="Pappich Pongpattanawut" userId="004f217c-c8d1-4b15-ad2c-f7ce45fd672a" providerId="ADAL" clId="{861835DA-0455-4509-8385-F2B640498B76}" dt="2023-04-20T07:21:09.387" v="3104" actId="22"/>
          <ac:spMkLst>
            <pc:docMk/>
            <pc:sldMk cId="3343994124" sldId="307"/>
            <ac:spMk id="17" creationId="{0A3CD5B9-DCD1-976D-97F7-DB97403C7940}"/>
          </ac:spMkLst>
        </pc:spChg>
        <pc:spChg chg="add mod">
          <ac:chgData name="Pappich Pongpattanawut" userId="004f217c-c8d1-4b15-ad2c-f7ce45fd672a" providerId="ADAL" clId="{861835DA-0455-4509-8385-F2B640498B76}" dt="2023-04-20T15:40:45.568" v="4106" actId="1076"/>
          <ac:spMkLst>
            <pc:docMk/>
            <pc:sldMk cId="3343994124" sldId="307"/>
            <ac:spMk id="19" creationId="{A0C5D3FD-E303-E90D-46F1-05372FE72D91}"/>
          </ac:spMkLst>
        </pc:spChg>
        <pc:spChg chg="del">
          <ac:chgData name="Pappich Pongpattanawut" userId="004f217c-c8d1-4b15-ad2c-f7ce45fd672a" providerId="ADAL" clId="{861835DA-0455-4509-8385-F2B640498B76}" dt="2023-04-20T07:20:41.957" v="3098" actId="478"/>
          <ac:spMkLst>
            <pc:docMk/>
            <pc:sldMk cId="3343994124" sldId="307"/>
            <ac:spMk id="30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0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20:47.589" v="3101" actId="478"/>
          <ac:spMkLst>
            <pc:docMk/>
            <pc:sldMk cId="3343994124" sldId="307"/>
            <ac:spMk id="310" creationId="{00000000-0000-0000-0000-000000000000}"/>
          </ac:spMkLst>
        </pc:spChg>
      </pc:sldChg>
      <pc:sldChg chg="addSp delSp modSp add mod">
        <pc:chgData name="Pappich Pongpattanawut" userId="004f217c-c8d1-4b15-ad2c-f7ce45fd672a" providerId="ADAL" clId="{861835DA-0455-4509-8385-F2B640498B76}" dt="2023-04-22T13:46:43.478" v="6215" actId="1076"/>
        <pc:sldMkLst>
          <pc:docMk/>
          <pc:sldMk cId="3704834006" sldId="308"/>
        </pc:sldMkLst>
        <pc:spChg chg="mod">
          <ac:chgData name="Pappich Pongpattanawut" userId="004f217c-c8d1-4b15-ad2c-f7ce45fd672a" providerId="ADAL" clId="{861835DA-0455-4509-8385-F2B640498B76}" dt="2023-04-22T13:45:20.214" v="6193" actId="1076"/>
          <ac:spMkLst>
            <pc:docMk/>
            <pc:sldMk cId="3704834006" sldId="308"/>
            <ac:spMk id="3" creationId="{6B6DC8D0-F325-2A72-C7A0-D39C7A9AA603}"/>
          </ac:spMkLst>
        </pc:spChg>
        <pc:spChg chg="add del">
          <ac:chgData name="Pappich Pongpattanawut" userId="004f217c-c8d1-4b15-ad2c-f7ce45fd672a" providerId="ADAL" clId="{861835DA-0455-4509-8385-F2B640498B76}" dt="2023-04-20T07:23:39.479" v="3117" actId="22"/>
          <ac:spMkLst>
            <pc:docMk/>
            <pc:sldMk cId="3704834006" sldId="308"/>
            <ac:spMk id="4" creationId="{7C170105-AB3B-72DC-1C8D-30715ABE3CBB}"/>
          </ac:spMkLst>
        </pc:spChg>
        <pc:spChg chg="add mod">
          <ac:chgData name="Pappich Pongpattanawut" userId="004f217c-c8d1-4b15-ad2c-f7ce45fd672a" providerId="ADAL" clId="{861835DA-0455-4509-8385-F2B640498B76}" dt="2023-04-22T13:45:22.557" v="6194" actId="1076"/>
          <ac:spMkLst>
            <pc:docMk/>
            <pc:sldMk cId="3704834006" sldId="308"/>
            <ac:spMk id="6" creationId="{F57DD402-31D5-4DC0-AA7D-DE50FE264C3F}"/>
          </ac:spMkLst>
        </pc:spChg>
        <pc:spChg chg="add mod">
          <ac:chgData name="Pappich Pongpattanawut" userId="004f217c-c8d1-4b15-ad2c-f7ce45fd672a" providerId="ADAL" clId="{861835DA-0455-4509-8385-F2B640498B76}" dt="2023-04-22T13:45:45.997" v="6201" actId="1076"/>
          <ac:spMkLst>
            <pc:docMk/>
            <pc:sldMk cId="3704834006" sldId="308"/>
            <ac:spMk id="7" creationId="{B5107FA8-6B0A-24B2-8D73-9780A5237012}"/>
          </ac:spMkLst>
        </pc:spChg>
        <pc:spChg chg="add mod">
          <ac:chgData name="Pappich Pongpattanawut" userId="004f217c-c8d1-4b15-ad2c-f7ce45fd672a" providerId="ADAL" clId="{861835DA-0455-4509-8385-F2B640498B76}" dt="2023-04-22T13:45:25.037" v="6195" actId="1076"/>
          <ac:spMkLst>
            <pc:docMk/>
            <pc:sldMk cId="3704834006" sldId="308"/>
            <ac:spMk id="8" creationId="{B823DD16-6A9F-BD5C-AB13-CA02897C82FE}"/>
          </ac:spMkLst>
        </pc:spChg>
        <pc:spChg chg="add mod">
          <ac:chgData name="Pappich Pongpattanawut" userId="004f217c-c8d1-4b15-ad2c-f7ce45fd672a" providerId="ADAL" clId="{861835DA-0455-4509-8385-F2B640498B76}" dt="2023-04-22T13:46:02.486" v="6205" actId="1076"/>
          <ac:spMkLst>
            <pc:docMk/>
            <pc:sldMk cId="3704834006" sldId="308"/>
            <ac:spMk id="9" creationId="{6B07BC69-C3DA-EE7A-418F-5C70FFA09DC5}"/>
          </ac:spMkLst>
        </pc:spChg>
        <pc:spChg chg="add mod">
          <ac:chgData name="Pappich Pongpattanawut" userId="004f217c-c8d1-4b15-ad2c-f7ce45fd672a" providerId="ADAL" clId="{861835DA-0455-4509-8385-F2B640498B76}" dt="2023-04-22T13:46:39.349" v="6214" actId="1076"/>
          <ac:spMkLst>
            <pc:docMk/>
            <pc:sldMk cId="3704834006" sldId="308"/>
            <ac:spMk id="10" creationId="{E96D96A7-58E3-E122-7617-11878E15EC17}"/>
          </ac:spMkLst>
        </pc:spChg>
        <pc:spChg chg="add del mod">
          <ac:chgData name="Pappich Pongpattanawut" userId="004f217c-c8d1-4b15-ad2c-f7ce45fd672a" providerId="ADAL" clId="{861835DA-0455-4509-8385-F2B640498B76}" dt="2023-04-20T08:25:09.850" v="3843" actId="478"/>
          <ac:spMkLst>
            <pc:docMk/>
            <pc:sldMk cId="3704834006" sldId="308"/>
            <ac:spMk id="11" creationId="{7AD8D8B3-7AFB-DF8C-92FC-971DCB920511}"/>
          </ac:spMkLst>
        </pc:spChg>
        <pc:spChg chg="add mod">
          <ac:chgData name="Pappich Pongpattanawut" userId="004f217c-c8d1-4b15-ad2c-f7ce45fd672a" providerId="ADAL" clId="{861835DA-0455-4509-8385-F2B640498B76}" dt="2023-04-22T13:45:41.709" v="6200" actId="1076"/>
          <ac:spMkLst>
            <pc:docMk/>
            <pc:sldMk cId="3704834006" sldId="308"/>
            <ac:spMk id="12" creationId="{00098CAF-9836-3736-7140-2FA015EBA952}"/>
          </ac:spMkLst>
        </pc:spChg>
        <pc:spChg chg="add mod">
          <ac:chgData name="Pappich Pongpattanawut" userId="004f217c-c8d1-4b15-ad2c-f7ce45fd672a" providerId="ADAL" clId="{861835DA-0455-4509-8385-F2B640498B76}" dt="2023-04-22T13:46:35.229" v="6213" actId="1076"/>
          <ac:spMkLst>
            <pc:docMk/>
            <pc:sldMk cId="3704834006" sldId="308"/>
            <ac:spMk id="13" creationId="{325FF8FB-A336-E5A4-174D-BF849D282200}"/>
          </ac:spMkLst>
        </pc:spChg>
        <pc:spChg chg="add mod">
          <ac:chgData name="Pappich Pongpattanawut" userId="004f217c-c8d1-4b15-ad2c-f7ce45fd672a" providerId="ADAL" clId="{861835DA-0455-4509-8385-F2B640498B76}" dt="2023-04-22T13:46:29.686" v="6212" actId="14100"/>
          <ac:spMkLst>
            <pc:docMk/>
            <pc:sldMk cId="3704834006" sldId="308"/>
            <ac:spMk id="15" creationId="{1F596AEA-513A-3F30-BE25-30EC72354306}"/>
          </ac:spMkLst>
        </pc:spChg>
        <pc:spChg chg="add del mod">
          <ac:chgData name="Pappich Pongpattanawut" userId="004f217c-c8d1-4b15-ad2c-f7ce45fd672a" providerId="ADAL" clId="{861835DA-0455-4509-8385-F2B640498B76}" dt="2023-04-20T08:25:11.486" v="3844" actId="478"/>
          <ac:spMkLst>
            <pc:docMk/>
            <pc:sldMk cId="3704834006" sldId="308"/>
            <ac:spMk id="17" creationId="{DB9987AA-4AE2-1375-D048-492771936C2A}"/>
          </ac:spMkLst>
        </pc:spChg>
        <pc:spChg chg="del">
          <ac:chgData name="Pappich Pongpattanawut" userId="004f217c-c8d1-4b15-ad2c-f7ce45fd672a" providerId="ADAL" clId="{861835DA-0455-4509-8385-F2B640498B76}" dt="2023-04-20T07:22:58.763" v="3114" actId="478"/>
          <ac:spMkLst>
            <pc:docMk/>
            <pc:sldMk cId="3704834006" sldId="308"/>
            <ac:spMk id="19" creationId="{A0C5D3FD-E303-E90D-46F1-05372FE72D91}"/>
          </ac:spMkLst>
        </pc:spChg>
        <pc:spChg chg="add del mod">
          <ac:chgData name="Pappich Pongpattanawut" userId="004f217c-c8d1-4b15-ad2c-f7ce45fd672a" providerId="ADAL" clId="{861835DA-0455-4509-8385-F2B640498B76}" dt="2023-04-20T08:25:43.247" v="3868" actId="478"/>
          <ac:spMkLst>
            <pc:docMk/>
            <pc:sldMk cId="3704834006" sldId="308"/>
            <ac:spMk id="20" creationId="{B9FE5791-8370-C4D6-F06D-398CFDAC73F2}"/>
          </ac:spMkLst>
        </pc:spChg>
        <pc:spChg chg="add mod">
          <ac:chgData name="Pappich Pongpattanawut" userId="004f217c-c8d1-4b15-ad2c-f7ce45fd672a" providerId="ADAL" clId="{861835DA-0455-4509-8385-F2B640498B76}" dt="2023-04-22T13:46:43.478" v="6215" actId="1076"/>
          <ac:spMkLst>
            <pc:docMk/>
            <pc:sldMk cId="3704834006" sldId="308"/>
            <ac:spMk id="21" creationId="{D5FD97FC-C54E-472E-11DE-8C018BB80F02}"/>
          </ac:spMkLst>
        </pc:spChg>
        <pc:spChg chg="add del mod">
          <ac:chgData name="Pappich Pongpattanawut" userId="004f217c-c8d1-4b15-ad2c-f7ce45fd672a" providerId="ADAL" clId="{861835DA-0455-4509-8385-F2B640498B76}" dt="2023-04-20T08:32:36.996" v="3977" actId="478"/>
          <ac:spMkLst>
            <pc:docMk/>
            <pc:sldMk cId="3704834006" sldId="308"/>
            <ac:spMk id="23" creationId="{1E1B1630-9D3A-FCA8-D69C-E8A723132791}"/>
          </ac:spMkLst>
        </pc:spChg>
        <pc:spChg chg="add del mod">
          <ac:chgData name="Pappich Pongpattanawut" userId="004f217c-c8d1-4b15-ad2c-f7ce45fd672a" providerId="ADAL" clId="{861835DA-0455-4509-8385-F2B640498B76}" dt="2023-04-20T08:33:16.007" v="3985" actId="22"/>
          <ac:spMkLst>
            <pc:docMk/>
            <pc:sldMk cId="3704834006" sldId="308"/>
            <ac:spMk id="25" creationId="{DBF99987-F15A-70FD-5062-C16301AE7E61}"/>
          </ac:spMkLst>
        </pc:spChg>
        <pc:spChg chg="add del mod">
          <ac:chgData name="Pappich Pongpattanawut" userId="004f217c-c8d1-4b15-ad2c-f7ce45fd672a" providerId="ADAL" clId="{861835DA-0455-4509-8385-F2B640498B76}" dt="2023-04-22T08:28:48.486" v="4827" actId="478"/>
          <ac:spMkLst>
            <pc:docMk/>
            <pc:sldMk cId="3704834006" sldId="308"/>
            <ac:spMk id="27" creationId="{BF02D43F-3F8A-0766-55BB-6DEA23AE8A80}"/>
          </ac:spMkLst>
        </pc:spChg>
        <pc:picChg chg="add mod">
          <ac:chgData name="Pappich Pongpattanawut" userId="004f217c-c8d1-4b15-ad2c-f7ce45fd672a" providerId="ADAL" clId="{861835DA-0455-4509-8385-F2B640498B76}" dt="2023-04-22T13:45:36.029" v="6199" actId="1076"/>
          <ac:picMkLst>
            <pc:docMk/>
            <pc:sldMk cId="3704834006" sldId="308"/>
            <ac:picMk id="14" creationId="{7C52A8B1-BC90-1E9C-D6C4-B298D68FAA6D}"/>
          </ac:picMkLst>
        </pc:picChg>
      </pc:sldChg>
      <pc:sldChg chg="addSp delSp modSp add del mod">
        <pc:chgData name="Pappich Pongpattanawut" userId="004f217c-c8d1-4b15-ad2c-f7ce45fd672a" providerId="ADAL" clId="{861835DA-0455-4509-8385-F2B640498B76}" dt="2023-04-22T13:54:48.941" v="6338" actId="47"/>
        <pc:sldMkLst>
          <pc:docMk/>
          <pc:sldMk cId="584971682" sldId="309"/>
        </pc:sldMkLst>
        <pc:spChg chg="mod">
          <ac:chgData name="Pappich Pongpattanawut" userId="004f217c-c8d1-4b15-ad2c-f7ce45fd672a" providerId="ADAL" clId="{861835DA-0455-4509-8385-F2B640498B76}" dt="2023-04-22T13:50:53.289" v="6286" actId="1076"/>
          <ac:spMkLst>
            <pc:docMk/>
            <pc:sldMk cId="584971682" sldId="309"/>
            <ac:spMk id="3" creationId="{6B6DC8D0-F325-2A72-C7A0-D39C7A9AA603}"/>
          </ac:spMkLst>
        </pc:spChg>
        <pc:spChg chg="add del">
          <ac:chgData name="Pappich Pongpattanawut" userId="004f217c-c8d1-4b15-ad2c-f7ce45fd672a" providerId="ADAL" clId="{861835DA-0455-4509-8385-F2B640498B76}" dt="2023-04-20T07:24:30.279" v="3125" actId="22"/>
          <ac:spMkLst>
            <pc:docMk/>
            <pc:sldMk cId="584971682" sldId="309"/>
            <ac:spMk id="4" creationId="{5CA3D6DD-BD12-D485-DDA2-BDF97E300A31}"/>
          </ac:spMkLst>
        </pc:spChg>
        <pc:spChg chg="add del mod">
          <ac:chgData name="Pappich Pongpattanawut" userId="004f217c-c8d1-4b15-ad2c-f7ce45fd672a" providerId="ADAL" clId="{861835DA-0455-4509-8385-F2B640498B76}" dt="2023-04-22T08:30:59.650" v="4868" actId="22"/>
          <ac:spMkLst>
            <pc:docMk/>
            <pc:sldMk cId="584971682" sldId="309"/>
            <ac:spMk id="4" creationId="{E461C81C-E031-7047-A03F-9809A60ACECD}"/>
          </ac:spMkLst>
        </pc:spChg>
        <pc:spChg chg="add del mod">
          <ac:chgData name="Pappich Pongpattanawut" userId="004f217c-c8d1-4b15-ad2c-f7ce45fd672a" providerId="ADAL" clId="{861835DA-0455-4509-8385-F2B640498B76}" dt="2023-04-22T13:54:20.308" v="6337" actId="478"/>
          <ac:spMkLst>
            <pc:docMk/>
            <pc:sldMk cId="584971682" sldId="309"/>
            <ac:spMk id="6" creationId="{77327AC0-869B-339F-3953-8475DE8E819F}"/>
          </ac:spMkLst>
        </pc:spChg>
        <pc:spChg chg="add mod">
          <ac:chgData name="Pappich Pongpattanawut" userId="004f217c-c8d1-4b15-ad2c-f7ce45fd672a" providerId="ADAL" clId="{861835DA-0455-4509-8385-F2B640498B76}" dt="2023-04-22T13:52:25.825" v="6312" actId="1076"/>
          <ac:spMkLst>
            <pc:docMk/>
            <pc:sldMk cId="584971682" sldId="309"/>
            <ac:spMk id="8" creationId="{BBAA6CB9-2035-02C3-0B9B-D0BFCEF82531}"/>
          </ac:spMkLst>
        </pc:spChg>
        <pc:spChg chg="add del mod">
          <ac:chgData name="Pappich Pongpattanawut" userId="004f217c-c8d1-4b15-ad2c-f7ce45fd672a" providerId="ADAL" clId="{861835DA-0455-4509-8385-F2B640498B76}" dt="2023-04-22T13:54:17.636" v="6335" actId="478"/>
          <ac:spMkLst>
            <pc:docMk/>
            <pc:sldMk cId="584971682" sldId="309"/>
            <ac:spMk id="9" creationId="{1DBC4EFD-E9DA-1187-BDAD-6DA825F11B1F}"/>
          </ac:spMkLst>
        </pc:spChg>
        <pc:spChg chg="add del">
          <ac:chgData name="Pappich Pongpattanawut" userId="004f217c-c8d1-4b15-ad2c-f7ce45fd672a" providerId="ADAL" clId="{861835DA-0455-4509-8385-F2B640498B76}" dt="2023-04-22T08:31:18.074" v="4874" actId="22"/>
          <ac:spMkLst>
            <pc:docMk/>
            <pc:sldMk cId="584971682" sldId="309"/>
            <ac:spMk id="11" creationId="{96804C82-6C68-C2BE-59F1-38102AC65EBB}"/>
          </ac:spMkLst>
        </pc:spChg>
        <pc:spChg chg="add del mod">
          <ac:chgData name="Pappich Pongpattanawut" userId="004f217c-c8d1-4b15-ad2c-f7ce45fd672a" providerId="ADAL" clId="{861835DA-0455-4509-8385-F2B640498B76}" dt="2023-04-22T13:51:02.429" v="6287" actId="478"/>
          <ac:spMkLst>
            <pc:docMk/>
            <pc:sldMk cId="584971682" sldId="309"/>
            <ac:spMk id="13" creationId="{593CA320-A87B-A383-D48A-B49F249BCC20}"/>
          </ac:spMkLst>
        </pc:spChg>
        <pc:spChg chg="del">
          <ac:chgData name="Pappich Pongpattanawut" userId="004f217c-c8d1-4b15-ad2c-f7ce45fd672a" providerId="ADAL" clId="{861835DA-0455-4509-8385-F2B640498B76}" dt="2023-04-20T07:23:02.819" v="3115" actId="478"/>
          <ac:spMkLst>
            <pc:docMk/>
            <pc:sldMk cId="584971682" sldId="309"/>
            <ac:spMk id="19" creationId="{A0C5D3FD-E303-E90D-46F1-05372FE72D91}"/>
          </ac:spMkLst>
        </pc:spChg>
        <pc:graphicFrameChg chg="add del mod modGraphic">
          <ac:chgData name="Pappich Pongpattanawut" userId="004f217c-c8d1-4b15-ad2c-f7ce45fd672a" providerId="ADAL" clId="{861835DA-0455-4509-8385-F2B640498B76}" dt="2023-04-22T13:54:17.636" v="6335" actId="478"/>
          <ac:graphicFrameMkLst>
            <pc:docMk/>
            <pc:sldMk cId="584971682" sldId="309"/>
            <ac:graphicFrameMk id="7" creationId="{75B33143-7553-0F33-6B9A-0E56546CE9AD}"/>
          </ac:graphicFrameMkLst>
        </pc:graphicFrameChg>
      </pc:sldChg>
      <pc:sldChg chg="delSp modSp add mod ord">
        <pc:chgData name="Pappich Pongpattanawut" userId="004f217c-c8d1-4b15-ad2c-f7ce45fd672a" providerId="ADAL" clId="{861835DA-0455-4509-8385-F2B640498B76}" dt="2023-04-22T14:02:37.494" v="6436" actId="403"/>
        <pc:sldMkLst>
          <pc:docMk/>
          <pc:sldMk cId="3072156600" sldId="310"/>
        </pc:sldMkLst>
        <pc:spChg chg="mod">
          <ac:chgData name="Pappich Pongpattanawut" userId="004f217c-c8d1-4b15-ad2c-f7ce45fd672a" providerId="ADAL" clId="{861835DA-0455-4509-8385-F2B640498B76}" dt="2023-04-22T14:02:06.273" v="6424" actId="1076"/>
          <ac:spMkLst>
            <pc:docMk/>
            <pc:sldMk cId="3072156600" sldId="310"/>
            <ac:spMk id="5" creationId="{3AD46EF3-17C9-ECC1-4257-154A1BE6963E}"/>
          </ac:spMkLst>
        </pc:spChg>
        <pc:spChg chg="mod">
          <ac:chgData name="Pappich Pongpattanawut" userId="004f217c-c8d1-4b15-ad2c-f7ce45fd672a" providerId="ADAL" clId="{861835DA-0455-4509-8385-F2B640498B76}" dt="2023-04-22T14:01:52.210" v="6418" actId="403"/>
          <ac:spMkLst>
            <pc:docMk/>
            <pc:sldMk cId="3072156600" sldId="310"/>
            <ac:spMk id="45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34:14.488" v="3219" actId="478"/>
          <ac:spMkLst>
            <pc:docMk/>
            <pc:sldMk cId="3072156600" sldId="310"/>
            <ac:spMk id="452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2:33.931" v="6434" actId="403"/>
          <ac:spMkLst>
            <pc:docMk/>
            <pc:sldMk cId="3072156600" sldId="310"/>
            <ac:spMk id="453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02:37.494" v="6436" actId="403"/>
          <ac:spMkLst>
            <pc:docMk/>
            <pc:sldMk cId="3072156600" sldId="310"/>
            <ac:spMk id="45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34:16.951" v="3221" actId="478"/>
          <ac:spMkLst>
            <pc:docMk/>
            <pc:sldMk cId="3072156600" sldId="310"/>
            <ac:spMk id="455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0T07:36:50.161" v="3247" actId="1076"/>
          <ac:spMkLst>
            <pc:docMk/>
            <pc:sldMk cId="3072156600" sldId="310"/>
            <ac:spMk id="45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0T07:36:50.161" v="3247" actId="1076"/>
          <ac:spMkLst>
            <pc:docMk/>
            <pc:sldMk cId="3072156600" sldId="310"/>
            <ac:spMk id="459" creationId="{00000000-0000-0000-0000-000000000000}"/>
          </ac:spMkLst>
        </pc:spChg>
        <pc:cxnChg chg="del mod">
          <ac:chgData name="Pappich Pongpattanawut" userId="004f217c-c8d1-4b15-ad2c-f7ce45fd672a" providerId="ADAL" clId="{861835DA-0455-4509-8385-F2B640498B76}" dt="2023-04-20T07:34:15.808" v="3220" actId="478"/>
          <ac:cxnSpMkLst>
            <pc:docMk/>
            <pc:sldMk cId="3072156600" sldId="310"/>
            <ac:cxnSpMk id="461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36:50.161" v="3247" actId="1076"/>
          <ac:cxnSpMkLst>
            <pc:docMk/>
            <pc:sldMk cId="3072156600" sldId="310"/>
            <ac:cxnSpMk id="462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36:50.161" v="3247" actId="1076"/>
          <ac:cxnSpMkLst>
            <pc:docMk/>
            <pc:sldMk cId="3072156600" sldId="310"/>
            <ac:cxnSpMk id="463" creationId="{00000000-0000-0000-0000-000000000000}"/>
          </ac:cxnSpMkLst>
        </pc:cxnChg>
        <pc:cxnChg chg="del mod">
          <ac:chgData name="Pappich Pongpattanawut" userId="004f217c-c8d1-4b15-ad2c-f7ce45fd672a" providerId="ADAL" clId="{861835DA-0455-4509-8385-F2B640498B76}" dt="2023-04-20T07:34:17.669" v="3222" actId="478"/>
          <ac:cxnSpMkLst>
            <pc:docMk/>
            <pc:sldMk cId="3072156600" sldId="310"/>
            <ac:cxnSpMk id="464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0T07:36:50.161" v="3247" actId="1076"/>
          <ac:cxnSpMkLst>
            <pc:docMk/>
            <pc:sldMk cId="3072156600" sldId="310"/>
            <ac:cxnSpMk id="465" creationId="{00000000-0000-0000-0000-000000000000}"/>
          </ac:cxnSpMkLst>
        </pc:cxnChg>
      </pc:sldChg>
      <pc:sldChg chg="modSp add mod">
        <pc:chgData name="Pappich Pongpattanawut" userId="004f217c-c8d1-4b15-ad2c-f7ce45fd672a" providerId="ADAL" clId="{861835DA-0455-4509-8385-F2B640498B76}" dt="2023-04-28T15:39:09.073" v="8046" actId="20577"/>
        <pc:sldMkLst>
          <pc:docMk/>
          <pc:sldMk cId="1497976279" sldId="311"/>
        </pc:sldMkLst>
        <pc:spChg chg="mod">
          <ac:chgData name="Pappich Pongpattanawut" userId="004f217c-c8d1-4b15-ad2c-f7ce45fd672a" providerId="ADAL" clId="{861835DA-0455-4509-8385-F2B640498B76}" dt="2023-04-22T14:14:05.752" v="6668" actId="14100"/>
          <ac:spMkLst>
            <pc:docMk/>
            <pc:sldMk cId="1497976279" sldId="311"/>
            <ac:spMk id="22" creationId="{72F10540-7D10-EA9B-9155-7E1561B6886A}"/>
          </ac:spMkLst>
        </pc:spChg>
        <pc:spChg chg="mod">
          <ac:chgData name="Pappich Pongpattanawut" userId="004f217c-c8d1-4b15-ad2c-f7ce45fd672a" providerId="ADAL" clId="{861835DA-0455-4509-8385-F2B640498B76}" dt="2023-04-22T14:14:14.367" v="6670" actId="14100"/>
          <ac:spMkLst>
            <pc:docMk/>
            <pc:sldMk cId="1497976279" sldId="311"/>
            <ac:spMk id="23" creationId="{A594B344-77CF-4A97-3B77-D721A9F2DDF8}"/>
          </ac:spMkLst>
        </pc:spChg>
        <pc:spChg chg="mod">
          <ac:chgData name="Pappich Pongpattanawut" userId="004f217c-c8d1-4b15-ad2c-f7ce45fd672a" providerId="ADAL" clId="{861835DA-0455-4509-8385-F2B640498B76}" dt="2023-04-22T14:14:17.099" v="6671" actId="14100"/>
          <ac:spMkLst>
            <pc:docMk/>
            <pc:sldMk cId="1497976279" sldId="311"/>
            <ac:spMk id="24" creationId="{4F705403-46CA-0DF6-5944-094DC574B835}"/>
          </ac:spMkLst>
        </pc:spChg>
        <pc:spChg chg="mod">
          <ac:chgData name="Pappich Pongpattanawut" userId="004f217c-c8d1-4b15-ad2c-f7ce45fd672a" providerId="ADAL" clId="{861835DA-0455-4509-8385-F2B640498B76}" dt="2023-04-28T15:39:09.073" v="8046" actId="20577"/>
          <ac:spMkLst>
            <pc:docMk/>
            <pc:sldMk cId="1497976279" sldId="311"/>
            <ac:spMk id="294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2T14:14:14.367" v="6670" actId="14100"/>
          <ac:cxnSpMkLst>
            <pc:docMk/>
            <pc:sldMk cId="1497976279" sldId="311"/>
            <ac:cxnSpMk id="14" creationId="{3593DFB8-8332-6CA9-D0E6-5E32E4FDD388}"/>
          </ac:cxnSpMkLst>
        </pc:cxnChg>
        <pc:cxnChg chg="mod">
          <ac:chgData name="Pappich Pongpattanawut" userId="004f217c-c8d1-4b15-ad2c-f7ce45fd672a" providerId="ADAL" clId="{861835DA-0455-4509-8385-F2B640498B76}" dt="2023-04-22T14:14:09.013" v="6669" actId="14100"/>
          <ac:cxnSpMkLst>
            <pc:docMk/>
            <pc:sldMk cId="1497976279" sldId="311"/>
            <ac:cxnSpMk id="17" creationId="{C20EF3C5-7A38-A438-98D7-B3B22748BD55}"/>
          </ac:cxnSpMkLst>
        </pc:cxnChg>
        <pc:cxnChg chg="mod">
          <ac:chgData name="Pappich Pongpattanawut" userId="004f217c-c8d1-4b15-ad2c-f7ce45fd672a" providerId="ADAL" clId="{861835DA-0455-4509-8385-F2B640498B76}" dt="2023-04-22T14:14:17.099" v="6671" actId="14100"/>
          <ac:cxnSpMkLst>
            <pc:docMk/>
            <pc:sldMk cId="1497976279" sldId="311"/>
            <ac:cxnSpMk id="20" creationId="{258F1C31-875C-59DE-B649-268144314414}"/>
          </ac:cxnSpMkLst>
        </pc:cxnChg>
      </pc:sldChg>
      <pc:sldChg chg="addSp delSp modSp add del mod ord">
        <pc:chgData name="Pappich Pongpattanawut" userId="004f217c-c8d1-4b15-ad2c-f7ce45fd672a" providerId="ADAL" clId="{861835DA-0455-4509-8385-F2B640498B76}" dt="2023-04-28T15:38:34.672" v="8044"/>
        <pc:sldMkLst>
          <pc:docMk/>
          <pc:sldMk cId="3808967227" sldId="312"/>
        </pc:sldMkLst>
        <pc:spChg chg="add mod">
          <ac:chgData name="Pappich Pongpattanawut" userId="004f217c-c8d1-4b15-ad2c-f7ce45fd672a" providerId="ADAL" clId="{861835DA-0455-4509-8385-F2B640498B76}" dt="2023-04-22T15:29:54.167" v="7926" actId="1035"/>
          <ac:spMkLst>
            <pc:docMk/>
            <pc:sldMk cId="3808967227" sldId="312"/>
            <ac:spMk id="2" creationId="{C0E6FA39-14D0-34FA-DB43-483F90C4681E}"/>
          </ac:spMkLst>
        </pc:spChg>
        <pc:spChg chg="add del mod">
          <ac:chgData name="Pappich Pongpattanawut" userId="004f217c-c8d1-4b15-ad2c-f7ce45fd672a" providerId="ADAL" clId="{861835DA-0455-4509-8385-F2B640498B76}" dt="2023-04-20T07:43:12.400" v="3325" actId="478"/>
          <ac:spMkLst>
            <pc:docMk/>
            <pc:sldMk cId="3808967227" sldId="312"/>
            <ac:spMk id="3" creationId="{85445B03-BBB5-5EE3-96DF-38A4215B8B17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3808967227" sldId="312"/>
            <ac:spMk id="3" creationId="{AEF8CA01-8CC5-79AF-CF10-AA2D28F4456D}"/>
          </ac:spMkLst>
        </pc:spChg>
        <pc:spChg chg="add mod">
          <ac:chgData name="Pappich Pongpattanawut" userId="004f217c-c8d1-4b15-ad2c-f7ce45fd672a" providerId="ADAL" clId="{861835DA-0455-4509-8385-F2B640498B76}" dt="2023-04-22T15:30:36.036" v="7935" actId="1035"/>
          <ac:spMkLst>
            <pc:docMk/>
            <pc:sldMk cId="3808967227" sldId="312"/>
            <ac:spMk id="4" creationId="{150D6D6C-0348-0F0E-C6AB-9A7B009699C2}"/>
          </ac:spMkLst>
        </pc:spChg>
        <pc:spChg chg="add del mod">
          <ac:chgData name="Pappich Pongpattanawut" userId="004f217c-c8d1-4b15-ad2c-f7ce45fd672a" providerId="ADAL" clId="{861835DA-0455-4509-8385-F2B640498B76}" dt="2023-04-20T07:43:12.400" v="3325" actId="478"/>
          <ac:spMkLst>
            <pc:docMk/>
            <pc:sldMk cId="3808967227" sldId="312"/>
            <ac:spMk id="5" creationId="{6FF7F687-B500-CE5D-5236-067C49F4B0E6}"/>
          </ac:spMkLst>
        </pc:spChg>
        <pc:spChg chg="add mod">
          <ac:chgData name="Pappich Pongpattanawut" userId="004f217c-c8d1-4b15-ad2c-f7ce45fd672a" providerId="ADAL" clId="{861835DA-0455-4509-8385-F2B640498B76}" dt="2023-04-22T14:25:03.179" v="6815" actId="1076"/>
          <ac:spMkLst>
            <pc:docMk/>
            <pc:sldMk cId="3808967227" sldId="312"/>
            <ac:spMk id="5" creationId="{F1C33330-6609-426F-F3E5-96469D459249}"/>
          </ac:spMkLst>
        </pc:spChg>
        <pc:spChg chg="add del mod">
          <ac:chgData name="Pappich Pongpattanawut" userId="004f217c-c8d1-4b15-ad2c-f7ce45fd672a" providerId="ADAL" clId="{861835DA-0455-4509-8385-F2B640498B76}" dt="2023-04-20T07:43:12.400" v="3325" actId="478"/>
          <ac:spMkLst>
            <pc:docMk/>
            <pc:sldMk cId="3808967227" sldId="312"/>
            <ac:spMk id="7" creationId="{2EF3DB2C-90D8-AA65-38FC-0488852B8A42}"/>
          </ac:spMkLst>
        </pc:spChg>
        <pc:spChg chg="add del mod">
          <ac:chgData name="Pappich Pongpattanawut" userId="004f217c-c8d1-4b15-ad2c-f7ce45fd672a" providerId="ADAL" clId="{861835DA-0455-4509-8385-F2B640498B76}" dt="2023-04-20T07:43:12.400" v="3325" actId="478"/>
          <ac:spMkLst>
            <pc:docMk/>
            <pc:sldMk cId="3808967227" sldId="312"/>
            <ac:spMk id="9" creationId="{A25CA8C1-62A4-8789-AC08-6690B2D3A198}"/>
          </ac:spMkLst>
        </pc:spChg>
        <pc:spChg chg="add del mod">
          <ac:chgData name="Pappich Pongpattanawut" userId="004f217c-c8d1-4b15-ad2c-f7ce45fd672a" providerId="ADAL" clId="{861835DA-0455-4509-8385-F2B640498B76}" dt="2023-04-20T07:43:33.132" v="3335" actId="478"/>
          <ac:spMkLst>
            <pc:docMk/>
            <pc:sldMk cId="3808967227" sldId="312"/>
            <ac:spMk id="11" creationId="{5E19D988-2AA7-2659-C81E-4280AB7A2BA3}"/>
          </ac:spMkLst>
        </pc:spChg>
        <pc:spChg chg="add del mod">
          <ac:chgData name="Pappich Pongpattanawut" userId="004f217c-c8d1-4b15-ad2c-f7ce45fd672a" providerId="ADAL" clId="{861835DA-0455-4509-8385-F2B640498B76}" dt="2023-04-20T07:43:31.470" v="3334" actId="478"/>
          <ac:spMkLst>
            <pc:docMk/>
            <pc:sldMk cId="3808967227" sldId="312"/>
            <ac:spMk id="14" creationId="{730F4BA1-FFCD-D12A-C620-D5A4D29FFFA4}"/>
          </ac:spMkLst>
        </pc:spChg>
        <pc:spChg chg="add del mod">
          <ac:chgData name="Pappich Pongpattanawut" userId="004f217c-c8d1-4b15-ad2c-f7ce45fd672a" providerId="ADAL" clId="{861835DA-0455-4509-8385-F2B640498B76}" dt="2023-04-22T08:36:38.411" v="4943" actId="478"/>
          <ac:spMkLst>
            <pc:docMk/>
            <pc:sldMk cId="3808967227" sldId="312"/>
            <ac:spMk id="16" creationId="{52987D50-C1BB-8D70-F174-AD2B5F408233}"/>
          </ac:spMkLst>
        </pc:spChg>
        <pc:spChg chg="add mod">
          <ac:chgData name="Pappich Pongpattanawut" userId="004f217c-c8d1-4b15-ad2c-f7ce45fd672a" providerId="ADAL" clId="{861835DA-0455-4509-8385-F2B640498B76}" dt="2023-04-22T14:15:01.164" v="6686" actId="1076"/>
          <ac:spMkLst>
            <pc:docMk/>
            <pc:sldMk cId="3808967227" sldId="312"/>
            <ac:spMk id="17" creationId="{4005EA2D-09CC-8398-37F3-EF89938AA089}"/>
          </ac:spMkLst>
        </pc:spChg>
        <pc:spChg chg="del">
          <ac:chgData name="Pappich Pongpattanawut" userId="004f217c-c8d1-4b15-ad2c-f7ce45fd672a" providerId="ADAL" clId="{861835DA-0455-4509-8385-F2B640498B76}" dt="2023-04-20T07:43:08.050" v="3322" actId="478"/>
          <ac:spMkLst>
            <pc:docMk/>
            <pc:sldMk cId="3808967227" sldId="312"/>
            <ac:spMk id="48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3:08.050" v="3322" actId="478"/>
          <ac:spMkLst>
            <pc:docMk/>
            <pc:sldMk cId="3808967227" sldId="312"/>
            <ac:spMk id="48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3:08.050" v="3322" actId="478"/>
          <ac:spMkLst>
            <pc:docMk/>
            <pc:sldMk cId="3808967227" sldId="312"/>
            <ac:spMk id="48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3:08.050" v="3322" actId="478"/>
          <ac:spMkLst>
            <pc:docMk/>
            <pc:sldMk cId="3808967227" sldId="312"/>
            <ac:spMk id="488" creationId="{00000000-0000-0000-0000-000000000000}"/>
          </ac:spMkLst>
        </pc:spChg>
        <pc:spChg chg="del mod">
          <ac:chgData name="Pappich Pongpattanawut" userId="004f217c-c8d1-4b15-ad2c-f7ce45fd672a" providerId="ADAL" clId="{861835DA-0455-4509-8385-F2B640498B76}" dt="2023-04-20T07:43:10.133" v="3324" actId="478"/>
          <ac:spMkLst>
            <pc:docMk/>
            <pc:sldMk cId="3808967227" sldId="312"/>
            <ac:spMk id="48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3:29.160" v="3333" actId="478"/>
          <ac:spMkLst>
            <pc:docMk/>
            <pc:sldMk cId="3808967227" sldId="312"/>
            <ac:spMk id="490" creationId="{00000000-0000-0000-0000-000000000000}"/>
          </ac:spMkLst>
        </pc:spChg>
        <pc:picChg chg="add del mod">
          <ac:chgData name="Pappich Pongpattanawut" userId="004f217c-c8d1-4b15-ad2c-f7ce45fd672a" providerId="ADAL" clId="{861835DA-0455-4509-8385-F2B640498B76}" dt="2023-04-22T08:36:36.925" v="4942" actId="478"/>
          <ac:picMkLst>
            <pc:docMk/>
            <pc:sldMk cId="3808967227" sldId="312"/>
            <ac:picMk id="12" creationId="{31D81597-61AD-D59C-6E9E-A8359766F254}"/>
          </ac:picMkLst>
        </pc:picChg>
      </pc:sldChg>
      <pc:sldChg chg="addSp delSp modSp add mod ord">
        <pc:chgData name="Pappich Pongpattanawut" userId="004f217c-c8d1-4b15-ad2c-f7ce45fd672a" providerId="ADAL" clId="{861835DA-0455-4509-8385-F2B640498B76}" dt="2023-04-22T14:27:52.431" v="6882" actId="1076"/>
        <pc:sldMkLst>
          <pc:docMk/>
          <pc:sldMk cId="3970339901" sldId="313"/>
        </pc:sldMkLst>
        <pc:spChg chg="add del">
          <ac:chgData name="Pappich Pongpattanawut" userId="004f217c-c8d1-4b15-ad2c-f7ce45fd672a" providerId="ADAL" clId="{861835DA-0455-4509-8385-F2B640498B76}" dt="2023-04-20T07:47:15.375" v="3374" actId="22"/>
          <ac:spMkLst>
            <pc:docMk/>
            <pc:sldMk cId="3970339901" sldId="313"/>
            <ac:spMk id="3" creationId="{FBDBD9E5-CC69-0DDA-DFC7-BFD389E1E794}"/>
          </ac:spMkLst>
        </pc:spChg>
        <pc:spChg chg="add del">
          <ac:chgData name="Pappich Pongpattanawut" userId="004f217c-c8d1-4b15-ad2c-f7ce45fd672a" providerId="ADAL" clId="{861835DA-0455-4509-8385-F2B640498B76}" dt="2023-04-20T07:48:30.236" v="3386" actId="22"/>
          <ac:spMkLst>
            <pc:docMk/>
            <pc:sldMk cId="3970339901" sldId="313"/>
            <ac:spMk id="5" creationId="{48EF6A12-6998-284D-A50B-26756617FF99}"/>
          </ac:spMkLst>
        </pc:spChg>
        <pc:spChg chg="add del mod">
          <ac:chgData name="Pappich Pongpattanawut" userId="004f217c-c8d1-4b15-ad2c-f7ce45fd672a" providerId="ADAL" clId="{861835DA-0455-4509-8385-F2B640498B76}" dt="2023-04-20T15:57:02.967" v="4333" actId="478"/>
          <ac:spMkLst>
            <pc:docMk/>
            <pc:sldMk cId="3970339901" sldId="313"/>
            <ac:spMk id="7" creationId="{BEE41FBD-FEE3-D30A-880C-4820FDB5AAC2}"/>
          </ac:spMkLst>
        </pc:spChg>
        <pc:spChg chg="mod">
          <ac:chgData name="Pappich Pongpattanawut" userId="004f217c-c8d1-4b15-ad2c-f7ce45fd672a" providerId="ADAL" clId="{861835DA-0455-4509-8385-F2B640498B76}" dt="2023-04-22T14:27:52.431" v="6882" actId="1076"/>
          <ac:spMkLst>
            <pc:docMk/>
            <pc:sldMk cId="3970339901" sldId="313"/>
            <ac:spMk id="50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0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0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0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0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7:11.852" v="3372" actId="478"/>
          <ac:spMkLst>
            <pc:docMk/>
            <pc:sldMk cId="3970339901" sldId="313"/>
            <ac:spMk id="515" creationId="{00000000-0000-0000-0000-000000000000}"/>
          </ac:spMkLst>
        </pc:spChg>
        <pc:graphicFrameChg chg="add mod modGraphic">
          <ac:chgData name="Pappich Pongpattanawut" userId="004f217c-c8d1-4b15-ad2c-f7ce45fd672a" providerId="ADAL" clId="{861835DA-0455-4509-8385-F2B640498B76}" dt="2023-04-22T14:27:49.696" v="6881" actId="1076"/>
          <ac:graphicFrameMkLst>
            <pc:docMk/>
            <pc:sldMk cId="3970339901" sldId="313"/>
            <ac:graphicFrameMk id="2" creationId="{A45B2D33-4679-75EE-F46C-901BC658F1A1}"/>
          </ac:graphicFrameMkLst>
        </pc:graphicFrameChg>
        <pc:picChg chg="del">
          <ac:chgData name="Pappich Pongpattanawut" userId="004f217c-c8d1-4b15-ad2c-f7ce45fd672a" providerId="ADAL" clId="{861835DA-0455-4509-8385-F2B640498B76}" dt="2023-04-20T07:47:11.852" v="3372" actId="478"/>
          <ac:picMkLst>
            <pc:docMk/>
            <pc:sldMk cId="3970339901" sldId="313"/>
            <ac:picMk id="504" creationId="{00000000-0000-0000-0000-000000000000}"/>
          </ac:picMkLst>
        </pc:picChg>
      </pc:sldChg>
      <pc:sldChg chg="addSp delSp modSp add del mod ord">
        <pc:chgData name="Pappich Pongpattanawut" userId="004f217c-c8d1-4b15-ad2c-f7ce45fd672a" providerId="ADAL" clId="{861835DA-0455-4509-8385-F2B640498B76}" dt="2023-04-22T09:26:38.780" v="5485" actId="47"/>
        <pc:sldMkLst>
          <pc:docMk/>
          <pc:sldMk cId="2363967685" sldId="314"/>
        </pc:sldMkLst>
        <pc:spChg chg="add mod">
          <ac:chgData name="Pappich Pongpattanawut" userId="004f217c-c8d1-4b15-ad2c-f7ce45fd672a" providerId="ADAL" clId="{861835DA-0455-4509-8385-F2B640498B76}" dt="2023-04-20T07:52:04.312" v="3429" actId="1076"/>
          <ac:spMkLst>
            <pc:docMk/>
            <pc:sldMk cId="2363967685" sldId="314"/>
            <ac:spMk id="2" creationId="{0BF2DDB5-37EB-6F2D-90C3-28DBBB7DB57C}"/>
          </ac:spMkLst>
        </pc:spChg>
        <pc:spChg chg="add del mod">
          <ac:chgData name="Pappich Pongpattanawut" userId="004f217c-c8d1-4b15-ad2c-f7ce45fd672a" providerId="ADAL" clId="{861835DA-0455-4509-8385-F2B640498B76}" dt="2023-04-22T08:47:03.025" v="5015" actId="478"/>
          <ac:spMkLst>
            <pc:docMk/>
            <pc:sldMk cId="2363967685" sldId="314"/>
            <ac:spMk id="3" creationId="{09759940-A513-1411-0D28-4487AE395639}"/>
          </ac:spMkLst>
        </pc:spChg>
        <pc:spChg chg="mod">
          <ac:chgData name="Pappich Pongpattanawut" userId="004f217c-c8d1-4b15-ad2c-f7ce45fd672a" providerId="ADAL" clId="{861835DA-0455-4509-8385-F2B640498B76}" dt="2023-04-20T07:50:29.123" v="3406" actId="1076"/>
          <ac:spMkLst>
            <pc:docMk/>
            <pc:sldMk cId="2363967685" sldId="314"/>
            <ac:spMk id="5" creationId="{3AD46EF3-17C9-ECC1-4257-154A1BE6963E}"/>
          </ac:spMkLst>
        </pc:spChg>
        <pc:spChg chg="add mod">
          <ac:chgData name="Pappich Pongpattanawut" userId="004f217c-c8d1-4b15-ad2c-f7ce45fd672a" providerId="ADAL" clId="{861835DA-0455-4509-8385-F2B640498B76}" dt="2023-04-22T09:20:58.757" v="5445" actId="1076"/>
          <ac:spMkLst>
            <pc:docMk/>
            <pc:sldMk cId="2363967685" sldId="314"/>
            <ac:spMk id="9" creationId="{85425784-47FD-D19F-F204-0AF1A6A39776}"/>
          </ac:spMkLst>
        </pc:spChg>
        <pc:spChg chg="add del mod">
          <ac:chgData name="Pappich Pongpattanawut" userId="004f217c-c8d1-4b15-ad2c-f7ce45fd672a" providerId="ADAL" clId="{861835DA-0455-4509-8385-F2B640498B76}" dt="2023-04-20T07:51:46.007" v="3424" actId="22"/>
          <ac:spMkLst>
            <pc:docMk/>
            <pc:sldMk cId="2363967685" sldId="314"/>
            <ac:spMk id="12" creationId="{BE837DFA-DC11-0B4C-079F-F58D23AF9F72}"/>
          </ac:spMkLst>
        </pc:spChg>
        <pc:spChg chg="add del mod">
          <ac:chgData name="Pappich Pongpattanawut" userId="004f217c-c8d1-4b15-ad2c-f7ce45fd672a" providerId="ADAL" clId="{861835DA-0455-4509-8385-F2B640498B76}" dt="2023-04-22T09:20:35.491" v="5437" actId="478"/>
          <ac:spMkLst>
            <pc:docMk/>
            <pc:sldMk cId="2363967685" sldId="314"/>
            <ac:spMk id="14" creationId="{52C84652-03EE-AF10-EB9B-BEF8877D5D58}"/>
          </ac:spMkLst>
        </pc:spChg>
        <pc:spChg chg="add del">
          <ac:chgData name="Pappich Pongpattanawut" userId="004f217c-c8d1-4b15-ad2c-f7ce45fd672a" providerId="ADAL" clId="{861835DA-0455-4509-8385-F2B640498B76}" dt="2023-04-20T07:53:09.376" v="3445" actId="22"/>
          <ac:spMkLst>
            <pc:docMk/>
            <pc:sldMk cId="2363967685" sldId="314"/>
            <ac:spMk id="23" creationId="{391F5898-7467-12ED-84DB-06A1CB86BA29}"/>
          </ac:spMkLst>
        </pc:spChg>
        <pc:spChg chg="add mod">
          <ac:chgData name="Pappich Pongpattanawut" userId="004f217c-c8d1-4b15-ad2c-f7ce45fd672a" providerId="ADAL" clId="{861835DA-0455-4509-8385-F2B640498B76}" dt="2023-04-22T08:45:57.961" v="5000" actId="1076"/>
          <ac:spMkLst>
            <pc:docMk/>
            <pc:sldMk cId="2363967685" sldId="314"/>
            <ac:spMk id="25" creationId="{4F1DDD66-AF77-6B08-E3E3-73F4B8CCE960}"/>
          </ac:spMkLst>
        </pc:spChg>
        <pc:spChg chg="add del">
          <ac:chgData name="Pappich Pongpattanawut" userId="004f217c-c8d1-4b15-ad2c-f7ce45fd672a" providerId="ADAL" clId="{861835DA-0455-4509-8385-F2B640498B76}" dt="2023-04-20T07:54:19.616" v="3472" actId="22"/>
          <ac:spMkLst>
            <pc:docMk/>
            <pc:sldMk cId="2363967685" sldId="314"/>
            <ac:spMk id="27" creationId="{1789666A-455E-767F-BBFB-40714E9AE4CF}"/>
          </ac:spMkLst>
        </pc:spChg>
        <pc:spChg chg="add del mod">
          <ac:chgData name="Pappich Pongpattanawut" userId="004f217c-c8d1-4b15-ad2c-f7ce45fd672a" providerId="ADAL" clId="{861835DA-0455-4509-8385-F2B640498B76}" dt="2023-04-22T08:47:05.117" v="5016" actId="478"/>
          <ac:spMkLst>
            <pc:docMk/>
            <pc:sldMk cId="2363967685" sldId="314"/>
            <ac:spMk id="29" creationId="{393B7F25-0E45-4A9E-E3A0-A5C21C77F9D6}"/>
          </ac:spMkLst>
        </pc:spChg>
        <pc:spChg chg="add del">
          <ac:chgData name="Pappich Pongpattanawut" userId="004f217c-c8d1-4b15-ad2c-f7ce45fd672a" providerId="ADAL" clId="{861835DA-0455-4509-8385-F2B640498B76}" dt="2023-04-20T07:54:50.567" v="3480" actId="22"/>
          <ac:spMkLst>
            <pc:docMk/>
            <pc:sldMk cId="2363967685" sldId="314"/>
            <ac:spMk id="31" creationId="{5DEC5EC9-BE4F-8EDB-CE69-4C378D5B9A1B}"/>
          </ac:spMkLst>
        </pc:spChg>
        <pc:spChg chg="add del mod">
          <ac:chgData name="Pappich Pongpattanawut" userId="004f217c-c8d1-4b15-ad2c-f7ce45fd672a" providerId="ADAL" clId="{861835DA-0455-4509-8385-F2B640498B76}" dt="2023-04-22T08:44:37.917" v="4973" actId="478"/>
          <ac:spMkLst>
            <pc:docMk/>
            <pc:sldMk cId="2363967685" sldId="314"/>
            <ac:spMk id="449" creationId="{46DD8F53-24D6-0B9F-92F2-8B63C2410A05}"/>
          </ac:spMkLst>
        </pc:spChg>
        <pc:spChg chg="mod">
          <ac:chgData name="Pappich Pongpattanawut" userId="004f217c-c8d1-4b15-ad2c-f7ce45fd672a" providerId="ADAL" clId="{861835DA-0455-4509-8385-F2B640498B76}" dt="2023-04-20T07:50:25.847" v="3405" actId="1076"/>
          <ac:spMkLst>
            <pc:docMk/>
            <pc:sldMk cId="2363967685" sldId="314"/>
            <ac:spMk id="45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49:25.099" v="3394" actId="478"/>
          <ac:spMkLst>
            <pc:docMk/>
            <pc:sldMk cId="2363967685" sldId="314"/>
            <ac:spMk id="453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08:46:22.860" v="5004" actId="1076"/>
          <ac:spMkLst>
            <pc:docMk/>
            <pc:sldMk cId="2363967685" sldId="314"/>
            <ac:spMk id="45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09:21:01.217" v="5446" actId="1076"/>
          <ac:spMkLst>
            <pc:docMk/>
            <pc:sldMk cId="2363967685" sldId="314"/>
            <ac:spMk id="45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08:46:28.421" v="5005" actId="1076"/>
          <ac:spMkLst>
            <pc:docMk/>
            <pc:sldMk cId="2363967685" sldId="314"/>
            <ac:spMk id="459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2T09:21:01.217" v="5446" actId="1076"/>
          <ac:cxnSpMkLst>
            <pc:docMk/>
            <pc:sldMk cId="2363967685" sldId="314"/>
            <ac:cxnSpMk id="462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08:46:28.421" v="5005" actId="1076"/>
          <ac:cxnSpMkLst>
            <pc:docMk/>
            <pc:sldMk cId="2363967685" sldId="314"/>
            <ac:cxnSpMk id="463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08:46:22.860" v="5004" actId="1076"/>
          <ac:cxnSpMkLst>
            <pc:docMk/>
            <pc:sldMk cId="2363967685" sldId="314"/>
            <ac:cxnSpMk id="465" creationId="{00000000-0000-0000-0000-000000000000}"/>
          </ac:cxnSpMkLst>
        </pc:cxnChg>
      </pc:sldChg>
      <pc:sldChg chg="addSp delSp modSp add mod ord">
        <pc:chgData name="Pappich Pongpattanawut" userId="004f217c-c8d1-4b15-ad2c-f7ce45fd672a" providerId="ADAL" clId="{861835DA-0455-4509-8385-F2B640498B76}" dt="2023-04-22T14:54:26.460" v="7333" actId="403"/>
        <pc:sldMkLst>
          <pc:docMk/>
          <pc:sldMk cId="4059799464" sldId="315"/>
        </pc:sldMkLst>
        <pc:spChg chg="add del mod">
          <ac:chgData name="Pappich Pongpattanawut" userId="004f217c-c8d1-4b15-ad2c-f7ce45fd672a" providerId="ADAL" clId="{861835DA-0455-4509-8385-F2B640498B76}" dt="2023-04-20T08:01:47.273" v="3553" actId="478"/>
          <ac:spMkLst>
            <pc:docMk/>
            <pc:sldMk cId="4059799464" sldId="315"/>
            <ac:spMk id="3" creationId="{A27E9A79-E844-BEEE-F60C-98E88C41B377}"/>
          </ac:spMkLst>
        </pc:spChg>
        <pc:spChg chg="add del mod">
          <ac:chgData name="Pappich Pongpattanawut" userId="004f217c-c8d1-4b15-ad2c-f7ce45fd672a" providerId="ADAL" clId="{861835DA-0455-4509-8385-F2B640498B76}" dt="2023-04-20T07:58:25.391" v="3505" actId="478"/>
          <ac:spMkLst>
            <pc:docMk/>
            <pc:sldMk cId="4059799464" sldId="315"/>
            <ac:spMk id="5" creationId="{7777D35A-6994-A882-F39A-4D2B17315144}"/>
          </ac:spMkLst>
        </pc:spChg>
        <pc:spChg chg="add del mod">
          <ac:chgData name="Pappich Pongpattanawut" userId="004f217c-c8d1-4b15-ad2c-f7ce45fd672a" providerId="ADAL" clId="{861835DA-0455-4509-8385-F2B640498B76}" dt="2023-04-20T07:58:29.072" v="3508" actId="478"/>
          <ac:spMkLst>
            <pc:docMk/>
            <pc:sldMk cId="4059799464" sldId="315"/>
            <ac:spMk id="7" creationId="{5DBF02ED-F1CC-C989-6FBE-924B194DDE91}"/>
          </ac:spMkLst>
        </pc:spChg>
        <pc:spChg chg="add mod">
          <ac:chgData name="Pappich Pongpattanawut" userId="004f217c-c8d1-4b15-ad2c-f7ce45fd672a" providerId="ADAL" clId="{861835DA-0455-4509-8385-F2B640498B76}" dt="2023-04-22T14:53:30.200" v="7319" actId="14100"/>
          <ac:spMkLst>
            <pc:docMk/>
            <pc:sldMk cId="4059799464" sldId="315"/>
            <ac:spMk id="9" creationId="{E59C8505-616E-1030-296B-86D27A579B93}"/>
          </ac:spMkLst>
        </pc:spChg>
        <pc:spChg chg="add mod">
          <ac:chgData name="Pappich Pongpattanawut" userId="004f217c-c8d1-4b15-ad2c-f7ce45fd672a" providerId="ADAL" clId="{861835DA-0455-4509-8385-F2B640498B76}" dt="2023-04-22T14:53:14.076" v="7313" actId="403"/>
          <ac:spMkLst>
            <pc:docMk/>
            <pc:sldMk cId="4059799464" sldId="315"/>
            <ac:spMk id="11" creationId="{3787EECA-2C86-91CB-51D6-772692F4315C}"/>
          </ac:spMkLst>
        </pc:spChg>
        <pc:spChg chg="add mod">
          <ac:chgData name="Pappich Pongpattanawut" userId="004f217c-c8d1-4b15-ad2c-f7ce45fd672a" providerId="ADAL" clId="{861835DA-0455-4509-8385-F2B640498B76}" dt="2023-04-22T14:53:11.327" v="7312" actId="403"/>
          <ac:spMkLst>
            <pc:docMk/>
            <pc:sldMk cId="4059799464" sldId="315"/>
            <ac:spMk id="13" creationId="{04A422DF-A3AA-24F0-C3DC-B1B86F2F7B1E}"/>
          </ac:spMkLst>
        </pc:spChg>
        <pc:spChg chg="add mod">
          <ac:chgData name="Pappich Pongpattanawut" userId="004f217c-c8d1-4b15-ad2c-f7ce45fd672a" providerId="ADAL" clId="{861835DA-0455-4509-8385-F2B640498B76}" dt="2023-04-22T14:54:07.658" v="7329" actId="1076"/>
          <ac:spMkLst>
            <pc:docMk/>
            <pc:sldMk cId="4059799464" sldId="315"/>
            <ac:spMk id="15" creationId="{CED16D38-E298-6BEB-9C65-74594F078603}"/>
          </ac:spMkLst>
        </pc:spChg>
        <pc:spChg chg="add del mod">
          <ac:chgData name="Pappich Pongpattanawut" userId="004f217c-c8d1-4b15-ad2c-f7ce45fd672a" providerId="ADAL" clId="{861835DA-0455-4509-8385-F2B640498B76}" dt="2023-04-20T08:02:29.332" v="3572" actId="478"/>
          <ac:spMkLst>
            <pc:docMk/>
            <pc:sldMk cId="4059799464" sldId="315"/>
            <ac:spMk id="17" creationId="{EEB813A1-06BE-D798-EBFB-5C416D3498B6}"/>
          </ac:spMkLst>
        </pc:spChg>
        <pc:spChg chg="add del mod">
          <ac:chgData name="Pappich Pongpattanawut" userId="004f217c-c8d1-4b15-ad2c-f7ce45fd672a" providerId="ADAL" clId="{861835DA-0455-4509-8385-F2B640498B76}" dt="2023-04-20T08:03:31.177" v="3596" actId="478"/>
          <ac:spMkLst>
            <pc:docMk/>
            <pc:sldMk cId="4059799464" sldId="315"/>
            <ac:spMk id="19" creationId="{E0682D7F-2D61-23C0-222D-1EE84AAE0A76}"/>
          </ac:spMkLst>
        </pc:spChg>
        <pc:spChg chg="add mod">
          <ac:chgData name="Pappich Pongpattanawut" userId="004f217c-c8d1-4b15-ad2c-f7ce45fd672a" providerId="ADAL" clId="{861835DA-0455-4509-8385-F2B640498B76}" dt="2023-04-22T14:54:19.130" v="7332" actId="1076"/>
          <ac:spMkLst>
            <pc:docMk/>
            <pc:sldMk cId="4059799464" sldId="315"/>
            <ac:spMk id="21" creationId="{7A53B117-5F46-2DF6-D93A-7B60D7FAA3F1}"/>
          </ac:spMkLst>
        </pc:spChg>
        <pc:spChg chg="add mod">
          <ac:chgData name="Pappich Pongpattanawut" userId="004f217c-c8d1-4b15-ad2c-f7ce45fd672a" providerId="ADAL" clId="{861835DA-0455-4509-8385-F2B640498B76}" dt="2023-04-22T14:53:16.651" v="7314" actId="403"/>
          <ac:spMkLst>
            <pc:docMk/>
            <pc:sldMk cId="4059799464" sldId="315"/>
            <ac:spMk id="23" creationId="{0AD96153-A25A-9E67-A0EE-A2DB9205798A}"/>
          </ac:spMkLst>
        </pc:spChg>
        <pc:spChg chg="add del mod">
          <ac:chgData name="Pappich Pongpattanawut" userId="004f217c-c8d1-4b15-ad2c-f7ce45fd672a" providerId="ADAL" clId="{861835DA-0455-4509-8385-F2B640498B76}" dt="2023-04-20T08:03:09.570" v="3587" actId="478"/>
          <ac:spMkLst>
            <pc:docMk/>
            <pc:sldMk cId="4059799464" sldId="315"/>
            <ac:spMk id="25" creationId="{C171E0E7-304B-25B0-3BF2-5CC825996093}"/>
          </ac:spMkLst>
        </pc:spChg>
        <pc:spChg chg="add del mod">
          <ac:chgData name="Pappich Pongpattanawut" userId="004f217c-c8d1-4b15-ad2c-f7ce45fd672a" providerId="ADAL" clId="{861835DA-0455-4509-8385-F2B640498B76}" dt="2023-04-20T08:05:04.869" v="3622" actId="478"/>
          <ac:spMkLst>
            <pc:docMk/>
            <pc:sldMk cId="4059799464" sldId="315"/>
            <ac:spMk id="27" creationId="{28B00C02-F034-02F7-AABA-D9F03EB1135D}"/>
          </ac:spMkLst>
        </pc:spChg>
        <pc:spChg chg="add mod">
          <ac:chgData name="Pappich Pongpattanawut" userId="004f217c-c8d1-4b15-ad2c-f7ce45fd672a" providerId="ADAL" clId="{861835DA-0455-4509-8385-F2B640498B76}" dt="2023-04-22T14:54:07.658" v="7329" actId="1076"/>
          <ac:spMkLst>
            <pc:docMk/>
            <pc:sldMk cId="4059799464" sldId="315"/>
            <ac:spMk id="29" creationId="{F9CEB0E2-0177-854F-28A0-17477F4443F3}"/>
          </ac:spMkLst>
        </pc:spChg>
        <pc:spChg chg="add mod">
          <ac:chgData name="Pappich Pongpattanawut" userId="004f217c-c8d1-4b15-ad2c-f7ce45fd672a" providerId="ADAL" clId="{861835DA-0455-4509-8385-F2B640498B76}" dt="2023-04-22T14:53:38.066" v="7321" actId="1076"/>
          <ac:spMkLst>
            <pc:docMk/>
            <pc:sldMk cId="4059799464" sldId="315"/>
            <ac:spMk id="31" creationId="{66E69CCE-935D-B6B7-4B50-5F0C2AC83491}"/>
          </ac:spMkLst>
        </pc:spChg>
        <pc:spChg chg="add mod">
          <ac:chgData name="Pappich Pongpattanawut" userId="004f217c-c8d1-4b15-ad2c-f7ce45fd672a" providerId="ADAL" clId="{861835DA-0455-4509-8385-F2B640498B76}" dt="2023-04-22T14:54:19.130" v="7332" actId="1076"/>
          <ac:spMkLst>
            <pc:docMk/>
            <pc:sldMk cId="4059799464" sldId="315"/>
            <ac:spMk id="321" creationId="{B4E9DAFE-8DE3-9508-C7A6-D008466133EB}"/>
          </ac:spMkLst>
        </pc:spChg>
        <pc:spChg chg="add mod">
          <ac:chgData name="Pappich Pongpattanawut" userId="004f217c-c8d1-4b15-ad2c-f7ce45fd672a" providerId="ADAL" clId="{861835DA-0455-4509-8385-F2B640498B76}" dt="2023-04-22T14:53:26.122" v="7317" actId="14100"/>
          <ac:spMkLst>
            <pc:docMk/>
            <pc:sldMk cId="4059799464" sldId="315"/>
            <ac:spMk id="323" creationId="{1D5E5D3B-59B5-59BA-9947-4603DDC7368F}"/>
          </ac:spMkLst>
        </pc:spChg>
        <pc:spChg chg="del">
          <ac:chgData name="Pappich Pongpattanawut" userId="004f217c-c8d1-4b15-ad2c-f7ce45fd672a" providerId="ADAL" clId="{861835DA-0455-4509-8385-F2B640498B76}" dt="2023-04-20T07:58:44.970" v="3517" actId="478"/>
          <ac:spMkLst>
            <pc:docMk/>
            <pc:sldMk cId="4059799464" sldId="315"/>
            <ac:spMk id="32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54:26.460" v="7333" actId="403"/>
          <ac:spMkLst>
            <pc:docMk/>
            <pc:sldMk cId="4059799464" sldId="315"/>
            <ac:spMk id="32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4.977" v="3511" actId="478"/>
          <ac:spMkLst>
            <pc:docMk/>
            <pc:sldMk cId="4059799464" sldId="315"/>
            <ac:spMk id="32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15.986" v="3503" actId="478"/>
          <ac:spMkLst>
            <pc:docMk/>
            <pc:sldMk cId="4059799464" sldId="315"/>
            <ac:spMk id="32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2.457" v="3510" actId="478"/>
          <ac:spMkLst>
            <pc:docMk/>
            <pc:sldMk cId="4059799464" sldId="315"/>
            <ac:spMk id="32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1.066" v="3509" actId="478"/>
          <ac:spMkLst>
            <pc:docMk/>
            <pc:sldMk cId="4059799464" sldId="315"/>
            <ac:spMk id="32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42.848" v="3516" actId="478"/>
          <ac:spMkLst>
            <pc:docMk/>
            <pc:sldMk cId="4059799464" sldId="315"/>
            <ac:spMk id="33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40.716" v="3515" actId="478"/>
          <ac:spMkLst>
            <pc:docMk/>
            <pc:sldMk cId="4059799464" sldId="315"/>
            <ac:spMk id="33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9.196" v="3514" actId="478"/>
          <ac:spMkLst>
            <pc:docMk/>
            <pc:sldMk cId="4059799464" sldId="315"/>
            <ac:spMk id="33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6.327" v="3512" actId="478"/>
          <ac:spMkLst>
            <pc:docMk/>
            <pc:sldMk cId="4059799464" sldId="315"/>
            <ac:spMk id="33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37.689" v="3513" actId="478"/>
          <ac:spMkLst>
            <pc:docMk/>
            <pc:sldMk cId="4059799464" sldId="315"/>
            <ac:spMk id="33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26.571" v="3506" actId="478"/>
          <ac:spMkLst>
            <pc:docMk/>
            <pc:sldMk cId="4059799464" sldId="315"/>
            <ac:spMk id="33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24.073" v="3504" actId="478"/>
          <ac:spMkLst>
            <pc:docMk/>
            <pc:sldMk cId="4059799464" sldId="315"/>
            <ac:spMk id="336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08:49:31.331" v="5033" actId="1076"/>
          <ac:spMkLst>
            <pc:docMk/>
            <pc:sldMk cId="4059799464" sldId="315"/>
            <ac:spMk id="33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53:41.106" v="7322" actId="1076"/>
          <ac:spMkLst>
            <pc:docMk/>
            <pc:sldMk cId="4059799464" sldId="315"/>
            <ac:spMk id="338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54:19.130" v="7332" actId="1076"/>
          <ac:spMkLst>
            <pc:docMk/>
            <pc:sldMk cId="4059799464" sldId="315"/>
            <ac:spMk id="339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08:49:43.986" v="5035" actId="1076"/>
          <ac:spMkLst>
            <pc:docMk/>
            <pc:sldMk cId="4059799464" sldId="315"/>
            <ac:spMk id="340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54:07.658" v="7329" actId="1076"/>
          <ac:spMkLst>
            <pc:docMk/>
            <pc:sldMk cId="4059799464" sldId="315"/>
            <ac:spMk id="34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7:58:27.809" v="3507" actId="478"/>
          <ac:spMkLst>
            <pc:docMk/>
            <pc:sldMk cId="4059799464" sldId="315"/>
            <ac:spMk id="342" creationId="{00000000-0000-0000-0000-000000000000}"/>
          </ac:spMkLst>
        </pc:spChg>
      </pc:sldChg>
      <pc:sldChg chg="addSp delSp modSp add mod ord">
        <pc:chgData name="Pappich Pongpattanawut" userId="004f217c-c8d1-4b15-ad2c-f7ce45fd672a" providerId="ADAL" clId="{861835DA-0455-4509-8385-F2B640498B76}" dt="2023-04-22T15:14:51.144" v="7624" actId="1076"/>
        <pc:sldMkLst>
          <pc:docMk/>
          <pc:sldMk cId="959545652" sldId="316"/>
        </pc:sldMkLst>
        <pc:spChg chg="add del mod">
          <ac:chgData name="Pappich Pongpattanawut" userId="004f217c-c8d1-4b15-ad2c-f7ce45fd672a" providerId="ADAL" clId="{861835DA-0455-4509-8385-F2B640498B76}" dt="2023-04-22T08:56:10.411" v="5089" actId="22"/>
          <ac:spMkLst>
            <pc:docMk/>
            <pc:sldMk cId="959545652" sldId="316"/>
            <ac:spMk id="3" creationId="{75F6EDC0-DDDE-4322-7B20-BFE7C1898776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3" creationId="{9E7AC284-B289-3A94-1A93-C9E1AA06F948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5" creationId="{4937DAB8-1807-ACB9-45D8-650871392570}"/>
          </ac:spMkLst>
        </pc:spChg>
        <pc:spChg chg="add mod">
          <ac:chgData name="Pappich Pongpattanawut" userId="004f217c-c8d1-4b15-ad2c-f7ce45fd672a" providerId="ADAL" clId="{861835DA-0455-4509-8385-F2B640498B76}" dt="2023-04-22T15:14:47.752" v="7623" actId="1076"/>
          <ac:spMkLst>
            <pc:docMk/>
            <pc:sldMk cId="959545652" sldId="316"/>
            <ac:spMk id="5" creationId="{D8AFFE69-13CF-ECE3-0476-0EF9DE1AD154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7" creationId="{541BF0B6-3B92-A845-1E0A-5A6A52CFF872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9" creationId="{3D223E17-9809-B8F8-6219-9D6925EFD097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11" creationId="{00C91F96-58DD-0596-FE99-1735D6BE048E}"/>
          </ac:spMkLst>
        </pc:spChg>
        <pc:spChg chg="add del mod">
          <ac:chgData name="Pappich Pongpattanawut" userId="004f217c-c8d1-4b15-ad2c-f7ce45fd672a" providerId="ADAL" clId="{861835DA-0455-4509-8385-F2B640498B76}" dt="2023-04-20T08:16:40.424" v="3722" actId="478"/>
          <ac:spMkLst>
            <pc:docMk/>
            <pc:sldMk cId="959545652" sldId="316"/>
            <ac:spMk id="13" creationId="{2821E61B-7895-8B75-E344-A7BAFE305FBC}"/>
          </ac:spMkLst>
        </pc:spChg>
        <pc:spChg chg="add del">
          <ac:chgData name="Pappich Pongpattanawut" userId="004f217c-c8d1-4b15-ad2c-f7ce45fd672a" providerId="ADAL" clId="{861835DA-0455-4509-8385-F2B640498B76}" dt="2023-04-20T08:16:44.017" v="3724" actId="22"/>
          <ac:spMkLst>
            <pc:docMk/>
            <pc:sldMk cId="959545652" sldId="316"/>
            <ac:spMk id="15" creationId="{4DFF1572-788A-3B2E-60D9-1B50708D2180}"/>
          </ac:spMkLst>
        </pc:spChg>
        <pc:spChg chg="add del mod">
          <ac:chgData name="Pappich Pongpattanawut" userId="004f217c-c8d1-4b15-ad2c-f7ce45fd672a" providerId="ADAL" clId="{861835DA-0455-4509-8385-F2B640498B76}" dt="2023-04-20T16:15:05.475" v="4749" actId="478"/>
          <ac:spMkLst>
            <pc:docMk/>
            <pc:sldMk cId="959545652" sldId="316"/>
            <ac:spMk id="17" creationId="{0CEC3767-D39D-1D76-2D4A-093D0C8AE355}"/>
          </ac:spMkLst>
        </pc:spChg>
        <pc:spChg chg="mod">
          <ac:chgData name="Pappich Pongpattanawut" userId="004f217c-c8d1-4b15-ad2c-f7ce45fd672a" providerId="ADAL" clId="{861835DA-0455-4509-8385-F2B640498B76}" dt="2023-04-22T15:14:51.144" v="7624" actId="1076"/>
          <ac:spMkLst>
            <pc:docMk/>
            <pc:sldMk cId="959545652" sldId="316"/>
            <ac:spMk id="30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0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08:16:37.995" v="3721" actId="478"/>
          <ac:spMkLst>
            <pc:docMk/>
            <pc:sldMk cId="959545652" sldId="316"/>
            <ac:spMk id="310" creationId="{00000000-0000-0000-0000-000000000000}"/>
          </ac:spMkLst>
        </pc:spChg>
        <pc:graphicFrameChg chg="add del mod modGraphic">
          <ac:chgData name="Pappich Pongpattanawut" userId="004f217c-c8d1-4b15-ad2c-f7ce45fd672a" providerId="ADAL" clId="{861835DA-0455-4509-8385-F2B640498B76}" dt="2023-04-20T16:19:36.794" v="4781" actId="478"/>
          <ac:graphicFrameMkLst>
            <pc:docMk/>
            <pc:sldMk cId="959545652" sldId="316"/>
            <ac:graphicFrameMk id="2" creationId="{299018F7-DAE3-CA25-D2BE-6299A15D9AF1}"/>
          </ac:graphicFrameMkLst>
        </pc:graphicFrameChg>
      </pc:sldChg>
      <pc:sldChg chg="addSp delSp modSp add mod ord">
        <pc:chgData name="Pappich Pongpattanawut" userId="004f217c-c8d1-4b15-ad2c-f7ce45fd672a" providerId="ADAL" clId="{861835DA-0455-4509-8385-F2B640498B76}" dt="2023-04-22T13:50:09.889" v="6280" actId="14734"/>
        <pc:sldMkLst>
          <pc:docMk/>
          <pc:sldMk cId="2085190825" sldId="317"/>
        </pc:sldMkLst>
        <pc:spChg chg="add del mod">
          <ac:chgData name="Pappich Pongpattanawut" userId="004f217c-c8d1-4b15-ad2c-f7ce45fd672a" providerId="ADAL" clId="{861835DA-0455-4509-8385-F2B640498B76}" dt="2023-04-20T15:40:32.159" v="4102" actId="478"/>
          <ac:spMkLst>
            <pc:docMk/>
            <pc:sldMk cId="2085190825" sldId="317"/>
            <ac:spMk id="3" creationId="{5E62478B-7E6C-AFDA-B2EE-E7042CE0E881}"/>
          </ac:spMkLst>
        </pc:spChg>
        <pc:spChg chg="add mod">
          <ac:chgData name="Pappich Pongpattanawut" userId="004f217c-c8d1-4b15-ad2c-f7ce45fd672a" providerId="ADAL" clId="{861835DA-0455-4509-8385-F2B640498B76}" dt="2023-04-22T13:44:48.929" v="6189" actId="1076"/>
          <ac:spMkLst>
            <pc:docMk/>
            <pc:sldMk cId="2085190825" sldId="317"/>
            <ac:spMk id="4" creationId="{BB87AB10-26C0-70C1-8428-8CE9F7462786}"/>
          </ac:spMkLst>
        </pc:spChg>
        <pc:spChg chg="del">
          <ac:chgData name="Pappich Pongpattanawut" userId="004f217c-c8d1-4b15-ad2c-f7ce45fd672a" providerId="ADAL" clId="{861835DA-0455-4509-8385-F2B640498B76}" dt="2023-04-20T15:40:30.697" v="4101" actId="478"/>
          <ac:spMkLst>
            <pc:docMk/>
            <pc:sldMk cId="2085190825" sldId="317"/>
            <ac:spMk id="23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15:40:28.941" v="4100" actId="478"/>
          <ac:spMkLst>
            <pc:docMk/>
            <pc:sldMk cId="2085190825" sldId="317"/>
            <ac:spMk id="23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15:49:29.376" v="4243" actId="478"/>
          <ac:spMkLst>
            <pc:docMk/>
            <pc:sldMk cId="2085190825" sldId="317"/>
            <ac:spMk id="23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0T15:49:30.667" v="4244" actId="478"/>
          <ac:spMkLst>
            <pc:docMk/>
            <pc:sldMk cId="2085190825" sldId="317"/>
            <ac:spMk id="240" creationId="{00000000-0000-0000-0000-000000000000}"/>
          </ac:spMkLst>
        </pc:spChg>
        <pc:graphicFrameChg chg="mod modGraphic">
          <ac:chgData name="Pappich Pongpattanawut" userId="004f217c-c8d1-4b15-ad2c-f7ce45fd672a" providerId="ADAL" clId="{861835DA-0455-4509-8385-F2B640498B76}" dt="2023-04-22T13:50:09.889" v="6280" actId="14734"/>
          <ac:graphicFrameMkLst>
            <pc:docMk/>
            <pc:sldMk cId="2085190825" sldId="317"/>
            <ac:graphicFrameMk id="237" creationId="{00000000-0000-0000-0000-000000000000}"/>
          </ac:graphicFrameMkLst>
        </pc:graphicFrameChg>
      </pc:sldChg>
      <pc:sldChg chg="addSp delSp modSp add mod">
        <pc:chgData name="Pappich Pongpattanawut" userId="004f217c-c8d1-4b15-ad2c-f7ce45fd672a" providerId="ADAL" clId="{861835DA-0455-4509-8385-F2B640498B76}" dt="2023-04-22T13:50:33.578" v="6282" actId="20577"/>
        <pc:sldMkLst>
          <pc:docMk/>
          <pc:sldMk cId="2333090755" sldId="318"/>
        </pc:sldMkLst>
        <pc:spChg chg="del">
          <ac:chgData name="Pappich Pongpattanawut" userId="004f217c-c8d1-4b15-ad2c-f7ce45fd672a" providerId="ADAL" clId="{861835DA-0455-4509-8385-F2B640498B76}" dt="2023-04-22T08:29:29.209" v="4842" actId="478"/>
          <ac:spMkLst>
            <pc:docMk/>
            <pc:sldMk cId="2333090755" sldId="318"/>
            <ac:spMk id="3" creationId="{6B6DC8D0-F325-2A72-C7A0-D39C7A9AA603}"/>
          </ac:spMkLst>
        </pc:spChg>
        <pc:spChg chg="add del mod">
          <ac:chgData name="Pappich Pongpattanawut" userId="004f217c-c8d1-4b15-ad2c-f7ce45fd672a" providerId="ADAL" clId="{861835DA-0455-4509-8385-F2B640498B76}" dt="2023-04-22T08:29:11.619" v="4832" actId="478"/>
          <ac:spMkLst>
            <pc:docMk/>
            <pc:sldMk cId="2333090755" sldId="318"/>
            <ac:spMk id="4" creationId="{2C0DD019-CC59-B5EB-A1AE-0B59BC23CE10}"/>
          </ac:spMkLst>
        </pc:spChg>
        <pc:spChg chg="del">
          <ac:chgData name="Pappich Pongpattanawut" userId="004f217c-c8d1-4b15-ad2c-f7ce45fd672a" providerId="ADAL" clId="{861835DA-0455-4509-8385-F2B640498B76}" dt="2023-04-22T08:29:23.991" v="4841" actId="478"/>
          <ac:spMkLst>
            <pc:docMk/>
            <pc:sldMk cId="2333090755" sldId="318"/>
            <ac:spMk id="6" creationId="{F57DD402-31D5-4DC0-AA7D-DE50FE264C3F}"/>
          </ac:spMkLst>
        </pc:spChg>
        <pc:spChg chg="del">
          <ac:chgData name="Pappich Pongpattanawut" userId="004f217c-c8d1-4b15-ad2c-f7ce45fd672a" providerId="ADAL" clId="{861835DA-0455-4509-8385-F2B640498B76}" dt="2023-04-22T08:29:14.240" v="4834" actId="478"/>
          <ac:spMkLst>
            <pc:docMk/>
            <pc:sldMk cId="2333090755" sldId="318"/>
            <ac:spMk id="7" creationId="{B5107FA8-6B0A-24B2-8D73-9780A5237012}"/>
          </ac:spMkLst>
        </pc:spChg>
        <pc:spChg chg="del">
          <ac:chgData name="Pappich Pongpattanawut" userId="004f217c-c8d1-4b15-ad2c-f7ce45fd672a" providerId="ADAL" clId="{861835DA-0455-4509-8385-F2B640498B76}" dt="2023-04-22T08:29:20.925" v="4839" actId="478"/>
          <ac:spMkLst>
            <pc:docMk/>
            <pc:sldMk cId="2333090755" sldId="318"/>
            <ac:spMk id="8" creationId="{B823DD16-6A9F-BD5C-AB13-CA02897C82FE}"/>
          </ac:spMkLst>
        </pc:spChg>
        <pc:spChg chg="del">
          <ac:chgData name="Pappich Pongpattanawut" userId="004f217c-c8d1-4b15-ad2c-f7ce45fd672a" providerId="ADAL" clId="{861835DA-0455-4509-8385-F2B640498B76}" dt="2023-04-22T08:29:09.753" v="4831" actId="478"/>
          <ac:spMkLst>
            <pc:docMk/>
            <pc:sldMk cId="2333090755" sldId="318"/>
            <ac:spMk id="9" creationId="{6B07BC69-C3DA-EE7A-418F-5C70FFA09DC5}"/>
          </ac:spMkLst>
        </pc:spChg>
        <pc:spChg chg="del">
          <ac:chgData name="Pappich Pongpattanawut" userId="004f217c-c8d1-4b15-ad2c-f7ce45fd672a" providerId="ADAL" clId="{861835DA-0455-4509-8385-F2B640498B76}" dt="2023-04-22T08:29:17.062" v="4836" actId="478"/>
          <ac:spMkLst>
            <pc:docMk/>
            <pc:sldMk cId="2333090755" sldId="318"/>
            <ac:spMk id="10" creationId="{E96D96A7-58E3-E122-7617-11878E15EC17}"/>
          </ac:spMkLst>
        </pc:spChg>
        <pc:spChg chg="add del mod">
          <ac:chgData name="Pappich Pongpattanawut" userId="004f217c-c8d1-4b15-ad2c-f7ce45fd672a" providerId="ADAL" clId="{861835DA-0455-4509-8385-F2B640498B76}" dt="2023-04-22T08:29:17.062" v="4836" actId="478"/>
          <ac:spMkLst>
            <pc:docMk/>
            <pc:sldMk cId="2333090755" sldId="318"/>
            <ac:spMk id="11" creationId="{6EDC7270-D522-BDB9-3A59-F0BF7D95ED4B}"/>
          </ac:spMkLst>
        </pc:spChg>
        <pc:spChg chg="del">
          <ac:chgData name="Pappich Pongpattanawut" userId="004f217c-c8d1-4b15-ad2c-f7ce45fd672a" providerId="ADAL" clId="{861835DA-0455-4509-8385-F2B640498B76}" dt="2023-04-22T08:29:12.888" v="4833" actId="478"/>
          <ac:spMkLst>
            <pc:docMk/>
            <pc:sldMk cId="2333090755" sldId="318"/>
            <ac:spMk id="12" creationId="{00098CAF-9836-3736-7140-2FA015EBA952}"/>
          </ac:spMkLst>
        </pc:spChg>
        <pc:spChg chg="del">
          <ac:chgData name="Pappich Pongpattanawut" userId="004f217c-c8d1-4b15-ad2c-f7ce45fd672a" providerId="ADAL" clId="{861835DA-0455-4509-8385-F2B640498B76}" dt="2023-04-22T08:29:15.076" v="4835" actId="478"/>
          <ac:spMkLst>
            <pc:docMk/>
            <pc:sldMk cId="2333090755" sldId="318"/>
            <ac:spMk id="13" creationId="{325FF8FB-A336-E5A4-174D-BF849D282200}"/>
          </ac:spMkLst>
        </pc:spChg>
        <pc:spChg chg="del">
          <ac:chgData name="Pappich Pongpattanawut" userId="004f217c-c8d1-4b15-ad2c-f7ce45fd672a" providerId="ADAL" clId="{861835DA-0455-4509-8385-F2B640498B76}" dt="2023-04-22T08:29:19.341" v="4838" actId="478"/>
          <ac:spMkLst>
            <pc:docMk/>
            <pc:sldMk cId="2333090755" sldId="318"/>
            <ac:spMk id="15" creationId="{1F596AEA-513A-3F30-BE25-30EC72354306}"/>
          </ac:spMkLst>
        </pc:spChg>
        <pc:spChg chg="add del mod">
          <ac:chgData name="Pappich Pongpattanawut" userId="004f217c-c8d1-4b15-ad2c-f7ce45fd672a" providerId="ADAL" clId="{861835DA-0455-4509-8385-F2B640498B76}" dt="2023-04-22T08:29:18.170" v="4837" actId="478"/>
          <ac:spMkLst>
            <pc:docMk/>
            <pc:sldMk cId="2333090755" sldId="318"/>
            <ac:spMk id="17" creationId="{BA173068-7545-05EA-6976-8CD5BF2815B9}"/>
          </ac:spMkLst>
        </pc:spChg>
        <pc:spChg chg="add del mod">
          <ac:chgData name="Pappich Pongpattanawut" userId="004f217c-c8d1-4b15-ad2c-f7ce45fd672a" providerId="ADAL" clId="{861835DA-0455-4509-8385-F2B640498B76}" dt="2023-04-22T08:29:22.458" v="4840" actId="478"/>
          <ac:spMkLst>
            <pc:docMk/>
            <pc:sldMk cId="2333090755" sldId="318"/>
            <ac:spMk id="19" creationId="{9A9E8565-053E-DEB6-66FE-CB60BF09CAD6}"/>
          </ac:spMkLst>
        </pc:spChg>
        <pc:spChg chg="del">
          <ac:chgData name="Pappich Pongpattanawut" userId="004f217c-c8d1-4b15-ad2c-f7ce45fd672a" providerId="ADAL" clId="{861835DA-0455-4509-8385-F2B640498B76}" dt="2023-04-22T08:29:17.062" v="4836" actId="478"/>
          <ac:spMkLst>
            <pc:docMk/>
            <pc:sldMk cId="2333090755" sldId="318"/>
            <ac:spMk id="21" creationId="{D5FD97FC-C54E-472E-11DE-8C018BB80F02}"/>
          </ac:spMkLst>
        </pc:spChg>
        <pc:spChg chg="add del mod">
          <ac:chgData name="Pappich Pongpattanawut" userId="004f217c-c8d1-4b15-ad2c-f7ce45fd672a" providerId="ADAL" clId="{861835DA-0455-4509-8385-F2B640498B76}" dt="2023-04-22T08:29:31.492" v="4843" actId="478"/>
          <ac:spMkLst>
            <pc:docMk/>
            <pc:sldMk cId="2333090755" sldId="318"/>
            <ac:spMk id="22" creationId="{97E6E0D9-972C-BFF5-E57A-1E762C4E888E}"/>
          </ac:spMkLst>
        </pc:spChg>
        <pc:spChg chg="add mod">
          <ac:chgData name="Pappich Pongpattanawut" userId="004f217c-c8d1-4b15-ad2c-f7ce45fd672a" providerId="ADAL" clId="{861835DA-0455-4509-8385-F2B640498B76}" dt="2023-04-22T13:50:33.578" v="6282" actId="20577"/>
          <ac:spMkLst>
            <pc:docMk/>
            <pc:sldMk cId="2333090755" sldId="318"/>
            <ac:spMk id="24" creationId="{AF4772EB-2AEC-E214-9F6C-4A6A2F831FCC}"/>
          </ac:spMkLst>
        </pc:spChg>
        <pc:spChg chg="add mod">
          <ac:chgData name="Pappich Pongpattanawut" userId="004f217c-c8d1-4b15-ad2c-f7ce45fd672a" providerId="ADAL" clId="{861835DA-0455-4509-8385-F2B640498B76}" dt="2023-04-22T13:48:36.801" v="6239" actId="3062"/>
          <ac:spMkLst>
            <pc:docMk/>
            <pc:sldMk cId="2333090755" sldId="318"/>
            <ac:spMk id="26" creationId="{5FA94A7F-CD11-04C0-A7B2-54049B05EC1B}"/>
          </ac:spMkLst>
        </pc:spChg>
        <pc:spChg chg="add del">
          <ac:chgData name="Pappich Pongpattanawut" userId="004f217c-c8d1-4b15-ad2c-f7ce45fd672a" providerId="ADAL" clId="{861835DA-0455-4509-8385-F2B640498B76}" dt="2023-04-22T08:30:03.616" v="4855" actId="22"/>
          <ac:spMkLst>
            <pc:docMk/>
            <pc:sldMk cId="2333090755" sldId="318"/>
            <ac:spMk id="29" creationId="{79F21ED8-0E66-6A8B-EE1A-177F730FA583}"/>
          </ac:spMkLst>
        </pc:spChg>
        <pc:graphicFrameChg chg="add del mod modGraphic">
          <ac:chgData name="Pappich Pongpattanawut" userId="004f217c-c8d1-4b15-ad2c-f7ce45fd672a" providerId="ADAL" clId="{861835DA-0455-4509-8385-F2B640498B76}" dt="2023-04-22T08:29:59.750" v="4852"/>
          <ac:graphicFrameMkLst>
            <pc:docMk/>
            <pc:sldMk cId="2333090755" sldId="318"/>
            <ac:graphicFrameMk id="27" creationId="{7CA41E29-2219-E9B9-F1E2-DF9F28641321}"/>
          </ac:graphicFrameMkLst>
        </pc:graphicFrameChg>
        <pc:graphicFrameChg chg="add mod modGraphic">
          <ac:chgData name="Pappich Pongpattanawut" userId="004f217c-c8d1-4b15-ad2c-f7ce45fd672a" providerId="ADAL" clId="{861835DA-0455-4509-8385-F2B640498B76}" dt="2023-04-22T13:49:11.433" v="6244" actId="1076"/>
          <ac:graphicFrameMkLst>
            <pc:docMk/>
            <pc:sldMk cId="2333090755" sldId="318"/>
            <ac:graphicFrameMk id="30" creationId="{06BCEF92-C1C9-5162-216F-3E506F8A7F5B}"/>
          </ac:graphicFrameMkLst>
        </pc:graphicFrameChg>
        <pc:picChg chg="del">
          <ac:chgData name="Pappich Pongpattanawut" userId="004f217c-c8d1-4b15-ad2c-f7ce45fd672a" providerId="ADAL" clId="{861835DA-0455-4509-8385-F2B640498B76}" dt="2023-04-22T08:29:40.268" v="4846" actId="478"/>
          <ac:picMkLst>
            <pc:docMk/>
            <pc:sldMk cId="2333090755" sldId="318"/>
            <ac:picMk id="14" creationId="{7C52A8B1-BC90-1E9C-D6C4-B298D68FAA6D}"/>
          </ac:picMkLst>
        </pc:picChg>
      </pc:sldChg>
      <pc:sldChg chg="addSp delSp modSp add mod">
        <pc:chgData name="Pappich Pongpattanawut" userId="004f217c-c8d1-4b15-ad2c-f7ce45fd672a" providerId="ADAL" clId="{861835DA-0455-4509-8385-F2B640498B76}" dt="2023-04-28T15:38:34.672" v="8044"/>
        <pc:sldMkLst>
          <pc:docMk/>
          <pc:sldMk cId="4017671547" sldId="319"/>
        </pc:sldMkLst>
        <pc:spChg chg="del mod">
          <ac:chgData name="Pappich Pongpattanawut" userId="004f217c-c8d1-4b15-ad2c-f7ce45fd672a" providerId="ADAL" clId="{861835DA-0455-4509-8385-F2B640498B76}" dt="2023-04-22T14:00:29.940" v="6394" actId="478"/>
          <ac:spMkLst>
            <pc:docMk/>
            <pc:sldMk cId="4017671547" sldId="319"/>
            <ac:spMk id="3" creationId="{6B6DC8D0-F325-2A72-C7A0-D39C7A9AA603}"/>
          </ac:spMkLst>
        </pc:spChg>
        <pc:spChg chg="add mod">
          <ac:chgData name="Pappich Pongpattanawut" userId="004f217c-c8d1-4b15-ad2c-f7ce45fd672a" providerId="ADAL" clId="{861835DA-0455-4509-8385-F2B640498B76}" dt="2023-04-22T14:00:09.648" v="6392" actId="1076"/>
          <ac:spMkLst>
            <pc:docMk/>
            <pc:sldMk cId="4017671547" sldId="319"/>
            <ac:spMk id="4" creationId="{171060C4-319D-4E0A-7F60-D148850346E2}"/>
          </ac:spMkLst>
        </pc:spChg>
        <pc:spChg chg="add del mod">
          <ac:chgData name="Pappich Pongpattanawut" userId="004f217c-c8d1-4b15-ad2c-f7ce45fd672a" providerId="ADAL" clId="{861835DA-0455-4509-8385-F2B640498B76}" dt="2023-04-22T14:00:34.060" v="6395" actId="478"/>
          <ac:spMkLst>
            <pc:docMk/>
            <pc:sldMk cId="4017671547" sldId="319"/>
            <ac:spMk id="6" creationId="{4B827E4E-426C-F9AA-D67D-7E1171799BE8}"/>
          </ac:spMkLst>
        </pc:spChg>
        <pc:spChg chg="del">
          <ac:chgData name="Pappich Pongpattanawut" userId="004f217c-c8d1-4b15-ad2c-f7ce45fd672a" providerId="ADAL" clId="{861835DA-0455-4509-8385-F2B640498B76}" dt="2023-04-22T08:32:25.792" v="4887" actId="478"/>
          <ac:spMkLst>
            <pc:docMk/>
            <pc:sldMk cId="4017671547" sldId="319"/>
            <ac:spMk id="6" creationId="{77327AC0-869B-339F-3953-8475DE8E819F}"/>
          </ac:spMkLst>
        </pc:spChg>
        <pc:spChg chg="add mod">
          <ac:chgData name="Pappich Pongpattanawut" userId="004f217c-c8d1-4b15-ad2c-f7ce45fd672a" providerId="ADAL" clId="{861835DA-0455-4509-8385-F2B640498B76}" dt="2023-04-22T14:00:34.564" v="6396"/>
          <ac:spMkLst>
            <pc:docMk/>
            <pc:sldMk cId="4017671547" sldId="319"/>
            <ac:spMk id="7" creationId="{C8E0D29A-CB70-B0C8-2E8D-EBB158CAB511}"/>
          </ac:spMkLst>
        </pc:spChg>
        <pc:spChg chg="del">
          <ac:chgData name="Pappich Pongpattanawut" userId="004f217c-c8d1-4b15-ad2c-f7ce45fd672a" providerId="ADAL" clId="{861835DA-0455-4509-8385-F2B640498B76}" dt="2023-04-22T08:32:20.837" v="4885" actId="478"/>
          <ac:spMkLst>
            <pc:docMk/>
            <pc:sldMk cId="4017671547" sldId="319"/>
            <ac:spMk id="8" creationId="{BBAA6CB9-2035-02C3-0B9B-D0BFCEF82531}"/>
          </ac:spMkLst>
        </pc:spChg>
        <pc:spChg chg="del">
          <ac:chgData name="Pappich Pongpattanawut" userId="004f217c-c8d1-4b15-ad2c-f7ce45fd672a" providerId="ADAL" clId="{861835DA-0455-4509-8385-F2B640498B76}" dt="2023-04-22T08:32:27.043" v="4888" actId="478"/>
          <ac:spMkLst>
            <pc:docMk/>
            <pc:sldMk cId="4017671547" sldId="319"/>
            <ac:spMk id="9" creationId="{1DBC4EFD-E9DA-1187-BDAD-6DA825F11B1F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4017671547" sldId="319"/>
            <ac:spMk id="10" creationId="{20BE583C-4D6E-C20A-9122-C8F1F736DEF5}"/>
          </ac:spMkLst>
        </pc:spChg>
        <pc:spChg chg="del">
          <ac:chgData name="Pappich Pongpattanawut" userId="004f217c-c8d1-4b15-ad2c-f7ce45fd672a" providerId="ADAL" clId="{861835DA-0455-4509-8385-F2B640498B76}" dt="2023-04-22T08:32:23.506" v="4886" actId="478"/>
          <ac:spMkLst>
            <pc:docMk/>
            <pc:sldMk cId="4017671547" sldId="319"/>
            <ac:spMk id="13" creationId="{593CA320-A87B-A383-D48A-B49F249BCC20}"/>
          </ac:spMkLst>
        </pc:spChg>
        <pc:graphicFrameChg chg="del">
          <ac:chgData name="Pappich Pongpattanawut" userId="004f217c-c8d1-4b15-ad2c-f7ce45fd672a" providerId="ADAL" clId="{861835DA-0455-4509-8385-F2B640498B76}" dt="2023-04-22T08:32:29.835" v="4889" actId="478"/>
          <ac:graphicFrameMkLst>
            <pc:docMk/>
            <pc:sldMk cId="4017671547" sldId="319"/>
            <ac:graphicFrameMk id="7" creationId="{75B33143-7553-0F33-6B9A-0E56546CE9AD}"/>
          </ac:graphicFrameMkLst>
        </pc:graphicFrameChg>
        <pc:picChg chg="add mod">
          <ac:chgData name="Pappich Pongpattanawut" userId="004f217c-c8d1-4b15-ad2c-f7ce45fd672a" providerId="ADAL" clId="{861835DA-0455-4509-8385-F2B640498B76}" dt="2023-04-22T14:00:00.129" v="6390" actId="1076"/>
          <ac:picMkLst>
            <pc:docMk/>
            <pc:sldMk cId="4017671547" sldId="319"/>
            <ac:picMk id="2" creationId="{80F38309-23BA-586C-DFE2-84EF66E816AB}"/>
          </ac:picMkLst>
        </pc:picChg>
      </pc:sldChg>
      <pc:sldChg chg="addSp delSp modSp add mod">
        <pc:chgData name="Pappich Pongpattanawut" userId="004f217c-c8d1-4b15-ad2c-f7ce45fd672a" providerId="ADAL" clId="{861835DA-0455-4509-8385-F2B640498B76}" dt="2023-04-22T14:01:38.649" v="6417" actId="1076"/>
        <pc:sldMkLst>
          <pc:docMk/>
          <pc:sldMk cId="3004988765" sldId="320"/>
        </pc:sldMkLst>
        <pc:spChg chg="del">
          <ac:chgData name="Pappich Pongpattanawut" userId="004f217c-c8d1-4b15-ad2c-f7ce45fd672a" providerId="ADAL" clId="{861835DA-0455-4509-8385-F2B640498B76}" dt="2023-04-22T14:00:17.394" v="6393" actId="478"/>
          <ac:spMkLst>
            <pc:docMk/>
            <pc:sldMk cId="3004988765" sldId="320"/>
            <ac:spMk id="3" creationId="{6B6DC8D0-F325-2A72-C7A0-D39C7A9AA603}"/>
          </ac:spMkLst>
        </pc:spChg>
        <pc:spChg chg="del">
          <ac:chgData name="Pappich Pongpattanawut" userId="004f217c-c8d1-4b15-ad2c-f7ce45fd672a" providerId="ADAL" clId="{861835DA-0455-4509-8385-F2B640498B76}" dt="2023-04-22T08:32:54.750" v="4896" actId="478"/>
          <ac:spMkLst>
            <pc:docMk/>
            <pc:sldMk cId="3004988765" sldId="320"/>
            <ac:spMk id="4" creationId="{171060C4-319D-4E0A-7F60-D148850346E2}"/>
          </ac:spMkLst>
        </pc:spChg>
        <pc:spChg chg="add del mod">
          <ac:chgData name="Pappich Pongpattanawut" userId="004f217c-c8d1-4b15-ad2c-f7ce45fd672a" providerId="ADAL" clId="{861835DA-0455-4509-8385-F2B640498B76}" dt="2023-04-22T14:00:39.912" v="6397" actId="478"/>
          <ac:spMkLst>
            <pc:docMk/>
            <pc:sldMk cId="3004988765" sldId="320"/>
            <ac:spMk id="4" creationId="{342049E9-40F6-17F2-4F2C-30409B48DF71}"/>
          </ac:spMkLst>
        </pc:spChg>
        <pc:spChg chg="add mod">
          <ac:chgData name="Pappich Pongpattanawut" userId="004f217c-c8d1-4b15-ad2c-f7ce45fd672a" providerId="ADAL" clId="{861835DA-0455-4509-8385-F2B640498B76}" dt="2023-04-22T14:01:19.049" v="6415" actId="1076"/>
          <ac:spMkLst>
            <pc:docMk/>
            <pc:sldMk cId="3004988765" sldId="320"/>
            <ac:spMk id="5" creationId="{5491C7C2-A31B-82CF-8D8E-CB565077FA28}"/>
          </ac:spMkLst>
        </pc:spChg>
        <pc:spChg chg="add mod">
          <ac:chgData name="Pappich Pongpattanawut" userId="004f217c-c8d1-4b15-ad2c-f7ce45fd672a" providerId="ADAL" clId="{861835DA-0455-4509-8385-F2B640498B76}" dt="2023-04-22T14:00:40.286" v="6398"/>
          <ac:spMkLst>
            <pc:docMk/>
            <pc:sldMk cId="3004988765" sldId="320"/>
            <ac:spMk id="6" creationId="{91223794-DEA2-5C8F-0A44-0783AB54FFA5}"/>
          </ac:spMkLst>
        </pc:spChg>
        <pc:spChg chg="add mod">
          <ac:chgData name="Pappich Pongpattanawut" userId="004f217c-c8d1-4b15-ad2c-f7ce45fd672a" providerId="ADAL" clId="{861835DA-0455-4509-8385-F2B640498B76}" dt="2023-04-22T14:01:22.369" v="6416" actId="1076"/>
          <ac:spMkLst>
            <pc:docMk/>
            <pc:sldMk cId="3004988765" sldId="320"/>
            <ac:spMk id="7" creationId="{147F29DD-1F84-EF39-86B8-4FC99F511AFD}"/>
          </ac:spMkLst>
        </pc:spChg>
        <pc:spChg chg="del">
          <ac:chgData name="Pappich Pongpattanawut" userId="004f217c-c8d1-4b15-ad2c-f7ce45fd672a" providerId="ADAL" clId="{861835DA-0455-4509-8385-F2B640498B76}" dt="2023-04-22T08:32:53.123" v="4895" actId="478"/>
          <ac:spMkLst>
            <pc:docMk/>
            <pc:sldMk cId="3004988765" sldId="320"/>
            <ac:spMk id="10" creationId="{20BE583C-4D6E-C20A-9122-C8F1F736DEF5}"/>
          </ac:spMkLst>
        </pc:spChg>
        <pc:graphicFrameChg chg="add mod modGraphic">
          <ac:chgData name="Pappich Pongpattanawut" userId="004f217c-c8d1-4b15-ad2c-f7ce45fd672a" providerId="ADAL" clId="{861835DA-0455-4509-8385-F2B640498B76}" dt="2023-04-22T14:01:38.649" v="6417" actId="1076"/>
          <ac:graphicFrameMkLst>
            <pc:docMk/>
            <pc:sldMk cId="3004988765" sldId="320"/>
            <ac:graphicFrameMk id="8" creationId="{E23DC17A-B91C-6992-6E17-8213F395F1BC}"/>
          </ac:graphicFrameMkLst>
        </pc:graphicFrameChg>
      </pc:sldChg>
      <pc:sldChg chg="add del">
        <pc:chgData name="Pappich Pongpattanawut" userId="004f217c-c8d1-4b15-ad2c-f7ce45fd672a" providerId="ADAL" clId="{861835DA-0455-4509-8385-F2B640498B76}" dt="2023-04-22T08:34:52.753" v="4913" actId="47"/>
        <pc:sldMkLst>
          <pc:docMk/>
          <pc:sldMk cId="2297898823" sldId="321"/>
        </pc:sldMkLst>
      </pc:sldChg>
      <pc:sldChg chg="addSp delSp modSp add mod">
        <pc:chgData name="Pappich Pongpattanawut" userId="004f217c-c8d1-4b15-ad2c-f7ce45fd672a" providerId="ADAL" clId="{861835DA-0455-4509-8385-F2B640498B76}" dt="2023-04-22T14:13:52.100" v="6667" actId="14100"/>
        <pc:sldMkLst>
          <pc:docMk/>
          <pc:sldMk cId="3310265172" sldId="321"/>
        </pc:sldMkLst>
        <pc:spChg chg="del">
          <ac:chgData name="Pappich Pongpattanawut" userId="004f217c-c8d1-4b15-ad2c-f7ce45fd672a" providerId="ADAL" clId="{861835DA-0455-4509-8385-F2B640498B76}" dt="2023-04-22T08:35:39.633" v="4924" actId="478"/>
          <ac:spMkLst>
            <pc:docMk/>
            <pc:sldMk cId="3310265172" sldId="321"/>
            <ac:spMk id="2" creationId="{D60DAD5D-A078-6A2B-A36C-6876838FEFA3}"/>
          </ac:spMkLst>
        </pc:spChg>
        <pc:spChg chg="add del">
          <ac:chgData name="Pappich Pongpattanawut" userId="004f217c-c8d1-4b15-ad2c-f7ce45fd672a" providerId="ADAL" clId="{861835DA-0455-4509-8385-F2B640498B76}" dt="2023-04-22T14:08:41.189" v="6557" actId="22"/>
          <ac:spMkLst>
            <pc:docMk/>
            <pc:sldMk cId="3310265172" sldId="321"/>
            <ac:spMk id="3" creationId="{4479F748-FE21-9A2D-2904-6472FDBEF054}"/>
          </ac:spMkLst>
        </pc:spChg>
        <pc:spChg chg="add del mod">
          <ac:chgData name="Pappich Pongpattanawut" userId="004f217c-c8d1-4b15-ad2c-f7ce45fd672a" providerId="ADAL" clId="{861835DA-0455-4509-8385-F2B640498B76}" dt="2023-04-22T08:35:37.640" v="4923" actId="478"/>
          <ac:spMkLst>
            <pc:docMk/>
            <pc:sldMk cId="3310265172" sldId="321"/>
            <ac:spMk id="5" creationId="{3540FC99-997E-B360-C4AD-FDBDF065B68E}"/>
          </ac:spMkLst>
        </pc:spChg>
        <pc:spChg chg="add del">
          <ac:chgData name="Pappich Pongpattanawut" userId="004f217c-c8d1-4b15-ad2c-f7ce45fd672a" providerId="ADAL" clId="{861835DA-0455-4509-8385-F2B640498B76}" dt="2023-04-22T14:08:43.704" v="6559" actId="22"/>
          <ac:spMkLst>
            <pc:docMk/>
            <pc:sldMk cId="3310265172" sldId="321"/>
            <ac:spMk id="5" creationId="{3BB69590-9B35-1EBA-1A4D-2504839F2A16}"/>
          </ac:spMkLst>
        </pc:spChg>
        <pc:spChg chg="add del mod">
          <ac:chgData name="Pappich Pongpattanawut" userId="004f217c-c8d1-4b15-ad2c-f7ce45fd672a" providerId="ADAL" clId="{861835DA-0455-4509-8385-F2B640498B76}" dt="2023-04-22T14:10:24.554" v="6596" actId="478"/>
          <ac:spMkLst>
            <pc:docMk/>
            <pc:sldMk cId="3310265172" sldId="321"/>
            <ac:spMk id="8" creationId="{16C0A0CB-00A2-278A-57F6-D13AAEDEFCAD}"/>
          </ac:spMkLst>
        </pc:spChg>
        <pc:spChg chg="add mod">
          <ac:chgData name="Pappich Pongpattanawut" userId="004f217c-c8d1-4b15-ad2c-f7ce45fd672a" providerId="ADAL" clId="{861835DA-0455-4509-8385-F2B640498B76}" dt="2023-04-22T14:12:05.260" v="6644" actId="1076"/>
          <ac:spMkLst>
            <pc:docMk/>
            <pc:sldMk cId="3310265172" sldId="321"/>
            <ac:spMk id="9" creationId="{91699FBD-3747-C7A6-67CA-5552D34A1570}"/>
          </ac:spMkLst>
        </pc:spChg>
        <pc:spChg chg="add del mod">
          <ac:chgData name="Pappich Pongpattanawut" userId="004f217c-c8d1-4b15-ad2c-f7ce45fd672a" providerId="ADAL" clId="{861835DA-0455-4509-8385-F2B640498B76}" dt="2023-04-22T08:36:10.642" v="4933" actId="22"/>
          <ac:spMkLst>
            <pc:docMk/>
            <pc:sldMk cId="3310265172" sldId="321"/>
            <ac:spMk id="11" creationId="{DC0E484D-3ED1-96EF-1319-709BEC855C32}"/>
          </ac:spMkLst>
        </pc:spChg>
        <pc:spChg chg="add mod">
          <ac:chgData name="Pappich Pongpattanawut" userId="004f217c-c8d1-4b15-ad2c-f7ce45fd672a" providerId="ADAL" clId="{861835DA-0455-4509-8385-F2B640498B76}" dt="2023-04-22T14:12:13.704" v="6646" actId="1076"/>
          <ac:spMkLst>
            <pc:docMk/>
            <pc:sldMk cId="3310265172" sldId="321"/>
            <ac:spMk id="11" creationId="{E2CC8EDD-88F8-0967-41DD-102A9AEF570B}"/>
          </ac:spMkLst>
        </pc:spChg>
        <pc:spChg chg="add mod">
          <ac:chgData name="Pappich Pongpattanawut" userId="004f217c-c8d1-4b15-ad2c-f7ce45fd672a" providerId="ADAL" clId="{861835DA-0455-4509-8385-F2B640498B76}" dt="2023-04-22T14:11:33.523" v="6636" actId="1076"/>
          <ac:spMkLst>
            <pc:docMk/>
            <pc:sldMk cId="3310265172" sldId="321"/>
            <ac:spMk id="13" creationId="{06A3DC85-AC41-33FD-6BD6-4AA4D126CE9F}"/>
          </ac:spMkLst>
        </pc:spChg>
        <pc:spChg chg="add del mod">
          <ac:chgData name="Pappich Pongpattanawut" userId="004f217c-c8d1-4b15-ad2c-f7ce45fd672a" providerId="ADAL" clId="{861835DA-0455-4509-8385-F2B640498B76}" dt="2023-04-22T14:09:19.033" v="6574" actId="478"/>
          <ac:spMkLst>
            <pc:docMk/>
            <pc:sldMk cId="3310265172" sldId="321"/>
            <ac:spMk id="14" creationId="{D055BA19-5EA6-2F15-87BB-6E72B6326230}"/>
          </ac:spMkLst>
        </pc:spChg>
        <pc:spChg chg="add mod">
          <ac:chgData name="Pappich Pongpattanawut" userId="004f217c-c8d1-4b15-ad2c-f7ce45fd672a" providerId="ADAL" clId="{861835DA-0455-4509-8385-F2B640498B76}" dt="2023-04-22T14:13:30.860" v="6662" actId="1076"/>
          <ac:spMkLst>
            <pc:docMk/>
            <pc:sldMk cId="3310265172" sldId="321"/>
            <ac:spMk id="16" creationId="{72F17957-A5F6-1980-271B-BA5F668DD6E6}"/>
          </ac:spMkLst>
        </pc:spChg>
        <pc:spChg chg="add mod">
          <ac:chgData name="Pappich Pongpattanawut" userId="004f217c-c8d1-4b15-ad2c-f7ce45fd672a" providerId="ADAL" clId="{861835DA-0455-4509-8385-F2B640498B76}" dt="2023-04-22T14:13:34.884" v="6663" actId="1076"/>
          <ac:spMkLst>
            <pc:docMk/>
            <pc:sldMk cId="3310265172" sldId="321"/>
            <ac:spMk id="17" creationId="{BFEAB779-4306-23CB-D4F0-E89A0CF0003B}"/>
          </ac:spMkLst>
        </pc:spChg>
        <pc:spChg chg="mod">
          <ac:chgData name="Pappich Pongpattanawut" userId="004f217c-c8d1-4b15-ad2c-f7ce45fd672a" providerId="ADAL" clId="{861835DA-0455-4509-8385-F2B640498B76}" dt="2023-04-22T14:10:11.937" v="6593" actId="1076"/>
          <ac:spMkLst>
            <pc:docMk/>
            <pc:sldMk cId="3310265172" sldId="321"/>
            <ac:spMk id="29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35:35.553" v="4921" actId="478"/>
          <ac:spMkLst>
            <pc:docMk/>
            <pc:sldMk cId="3310265172" sldId="321"/>
            <ac:spMk id="294" creationId="{00000000-0000-0000-0000-000000000000}"/>
          </ac:spMkLst>
        </pc:spChg>
        <pc:picChg chg="del">
          <ac:chgData name="Pappich Pongpattanawut" userId="004f217c-c8d1-4b15-ad2c-f7ce45fd672a" providerId="ADAL" clId="{861835DA-0455-4509-8385-F2B640498B76}" dt="2023-04-22T08:35:39.633" v="4924" actId="478"/>
          <ac:picMkLst>
            <pc:docMk/>
            <pc:sldMk cId="3310265172" sldId="321"/>
            <ac:picMk id="4" creationId="{B42A3FCA-CB01-E829-D0C4-3C5092B49CEC}"/>
          </ac:picMkLst>
        </pc:picChg>
        <pc:picChg chg="del">
          <ac:chgData name="Pappich Pongpattanawut" userId="004f217c-c8d1-4b15-ad2c-f7ce45fd672a" providerId="ADAL" clId="{861835DA-0455-4509-8385-F2B640498B76}" dt="2023-04-22T08:35:36.337" v="4922" actId="478"/>
          <ac:picMkLst>
            <pc:docMk/>
            <pc:sldMk cId="3310265172" sldId="321"/>
            <ac:picMk id="6" creationId="{9D607643-ADFD-6334-0117-B97D514E764E}"/>
          </ac:picMkLst>
        </pc:picChg>
        <pc:picChg chg="add mod">
          <ac:chgData name="Pappich Pongpattanawut" userId="004f217c-c8d1-4b15-ad2c-f7ce45fd672a" providerId="ADAL" clId="{861835DA-0455-4509-8385-F2B640498B76}" dt="2023-04-22T14:12:17.060" v="6647" actId="1076"/>
          <ac:picMkLst>
            <pc:docMk/>
            <pc:sldMk cId="3310265172" sldId="321"/>
            <ac:picMk id="7" creationId="{BE8C18A2-C333-EC54-10DE-1843218A0EDE}"/>
          </ac:picMkLst>
        </pc:picChg>
        <pc:cxnChg chg="add mod">
          <ac:chgData name="Pappich Pongpattanawut" userId="004f217c-c8d1-4b15-ad2c-f7ce45fd672a" providerId="ADAL" clId="{861835DA-0455-4509-8385-F2B640498B76}" dt="2023-04-22T14:12:42.607" v="6651" actId="1582"/>
          <ac:cxnSpMkLst>
            <pc:docMk/>
            <pc:sldMk cId="3310265172" sldId="321"/>
            <ac:cxnSpMk id="19" creationId="{4F053216-064C-BE41-3650-CE3E71992473}"/>
          </ac:cxnSpMkLst>
        </pc:cxnChg>
        <pc:cxnChg chg="add mod">
          <ac:chgData name="Pappich Pongpattanawut" userId="004f217c-c8d1-4b15-ad2c-f7ce45fd672a" providerId="ADAL" clId="{861835DA-0455-4509-8385-F2B640498B76}" dt="2023-04-22T14:12:58.864" v="6654" actId="1582"/>
          <ac:cxnSpMkLst>
            <pc:docMk/>
            <pc:sldMk cId="3310265172" sldId="321"/>
            <ac:cxnSpMk id="21" creationId="{EE34D04C-E4DF-3F62-20AE-31A7527305C5}"/>
          </ac:cxnSpMkLst>
        </pc:cxnChg>
        <pc:cxnChg chg="add mod">
          <ac:chgData name="Pappich Pongpattanawut" userId="004f217c-c8d1-4b15-ad2c-f7ce45fd672a" providerId="ADAL" clId="{861835DA-0455-4509-8385-F2B640498B76}" dt="2023-04-22T14:13:52.100" v="6667" actId="14100"/>
          <ac:cxnSpMkLst>
            <pc:docMk/>
            <pc:sldMk cId="3310265172" sldId="321"/>
            <ac:cxnSpMk id="23" creationId="{2B7CF73D-4E65-64D4-8781-9BAE2D3D913B}"/>
          </ac:cxnSpMkLst>
        </pc:cxnChg>
        <pc:cxnChg chg="add mod">
          <ac:chgData name="Pappich Pongpattanawut" userId="004f217c-c8d1-4b15-ad2c-f7ce45fd672a" providerId="ADAL" clId="{861835DA-0455-4509-8385-F2B640498B76}" dt="2023-04-22T14:13:45.743" v="6666" actId="1582"/>
          <ac:cxnSpMkLst>
            <pc:docMk/>
            <pc:sldMk cId="3310265172" sldId="321"/>
            <ac:cxnSpMk id="26" creationId="{6A2649A3-B2D4-CF20-0B95-4287C9CED2AA}"/>
          </ac:cxnSpMkLst>
        </pc:cxnChg>
      </pc:sldChg>
      <pc:sldChg chg="delSp modSp add del mod">
        <pc:chgData name="Pappich Pongpattanawut" userId="004f217c-c8d1-4b15-ad2c-f7ce45fd672a" providerId="ADAL" clId="{861835DA-0455-4509-8385-F2B640498B76}" dt="2023-04-22T09:29:16.189" v="5513" actId="47"/>
        <pc:sldMkLst>
          <pc:docMk/>
          <pc:sldMk cId="28014970" sldId="322"/>
        </pc:sldMkLst>
        <pc:spChg chg="del">
          <ac:chgData name="Pappich Pongpattanawut" userId="004f217c-c8d1-4b15-ad2c-f7ce45fd672a" providerId="ADAL" clId="{861835DA-0455-4509-8385-F2B640498B76}" dt="2023-04-22T09:28:02.599" v="5498" actId="478"/>
          <ac:spMkLst>
            <pc:docMk/>
            <pc:sldMk cId="28014970" sldId="322"/>
            <ac:spMk id="3" creationId="{09759940-A513-1411-0D28-4487AE395639}"/>
          </ac:spMkLst>
        </pc:spChg>
        <pc:spChg chg="del">
          <ac:chgData name="Pappich Pongpattanawut" userId="004f217c-c8d1-4b15-ad2c-f7ce45fd672a" providerId="ADAL" clId="{861835DA-0455-4509-8385-F2B640498B76}" dt="2023-04-22T09:28:01.916" v="5497" actId="478"/>
          <ac:spMkLst>
            <pc:docMk/>
            <pc:sldMk cId="28014970" sldId="322"/>
            <ac:spMk id="14" creationId="{52C84652-03EE-AF10-EB9B-BEF8877D5D58}"/>
          </ac:spMkLst>
        </pc:spChg>
        <pc:spChg chg="del mod">
          <ac:chgData name="Pappich Pongpattanawut" userId="004f217c-c8d1-4b15-ad2c-f7ce45fd672a" providerId="ADAL" clId="{861835DA-0455-4509-8385-F2B640498B76}" dt="2023-04-22T09:28:00.639" v="5496" actId="478"/>
          <ac:spMkLst>
            <pc:docMk/>
            <pc:sldMk cId="28014970" sldId="322"/>
            <ac:spMk id="25" creationId="{4F1DDD66-AF77-6B08-E3E3-73F4B8CCE960}"/>
          </ac:spMkLst>
        </pc:spChg>
        <pc:spChg chg="del">
          <ac:chgData name="Pappich Pongpattanawut" userId="004f217c-c8d1-4b15-ad2c-f7ce45fd672a" providerId="ADAL" clId="{861835DA-0455-4509-8385-F2B640498B76}" dt="2023-04-22T09:28:03.839" v="5499" actId="478"/>
          <ac:spMkLst>
            <pc:docMk/>
            <pc:sldMk cId="28014970" sldId="322"/>
            <ac:spMk id="29" creationId="{393B7F25-0E45-4A9E-E3A0-A5C21C77F9D6}"/>
          </ac:spMkLst>
        </pc:spChg>
        <pc:spChg chg="del mod">
          <ac:chgData name="Pappich Pongpattanawut" userId="004f217c-c8d1-4b15-ad2c-f7ce45fd672a" providerId="ADAL" clId="{861835DA-0455-4509-8385-F2B640498B76}" dt="2023-04-22T09:29:12.799" v="5512" actId="478"/>
          <ac:spMkLst>
            <pc:docMk/>
            <pc:sldMk cId="28014970" sldId="322"/>
            <ac:spMk id="449" creationId="{46DD8F53-24D6-0B9F-92F2-8B63C2410A05}"/>
          </ac:spMkLst>
        </pc:spChg>
      </pc:sldChg>
      <pc:sldChg chg="delSp modSp add del mod">
        <pc:chgData name="Pappich Pongpattanawut" userId="004f217c-c8d1-4b15-ad2c-f7ce45fd672a" providerId="ADAL" clId="{861835DA-0455-4509-8385-F2B640498B76}" dt="2023-04-22T09:21:31.042" v="5449" actId="2696"/>
        <pc:sldMkLst>
          <pc:docMk/>
          <pc:sldMk cId="1715889619" sldId="323"/>
        </pc:sldMkLst>
        <pc:spChg chg="del">
          <ac:chgData name="Pappich Pongpattanawut" userId="004f217c-c8d1-4b15-ad2c-f7ce45fd672a" providerId="ADAL" clId="{861835DA-0455-4509-8385-F2B640498B76}" dt="2023-04-22T09:21:20.840" v="5447" actId="478"/>
          <ac:spMkLst>
            <pc:docMk/>
            <pc:sldMk cId="1715889619" sldId="323"/>
            <ac:spMk id="3" creationId="{09759940-A513-1411-0D28-4487AE395639}"/>
          </ac:spMkLst>
        </pc:spChg>
        <pc:spChg chg="del">
          <ac:chgData name="Pappich Pongpattanawut" userId="004f217c-c8d1-4b15-ad2c-f7ce45fd672a" providerId="ADAL" clId="{861835DA-0455-4509-8385-F2B640498B76}" dt="2023-04-22T09:21:20.840" v="5447" actId="478"/>
          <ac:spMkLst>
            <pc:docMk/>
            <pc:sldMk cId="1715889619" sldId="323"/>
            <ac:spMk id="29" creationId="{393B7F25-0E45-4A9E-E3A0-A5C21C77F9D6}"/>
          </ac:spMkLst>
        </pc:spChg>
        <pc:cxnChg chg="del mod">
          <ac:chgData name="Pappich Pongpattanawut" userId="004f217c-c8d1-4b15-ad2c-f7ce45fd672a" providerId="ADAL" clId="{861835DA-0455-4509-8385-F2B640498B76}" dt="2023-04-22T09:21:20.840" v="5447" actId="478"/>
          <ac:cxnSpMkLst>
            <pc:docMk/>
            <pc:sldMk cId="1715889619" sldId="323"/>
            <ac:cxnSpMk id="463" creationId="{00000000-0000-0000-0000-000000000000}"/>
          </ac:cxnSpMkLst>
        </pc:cxnChg>
      </pc:sldChg>
      <pc:sldChg chg="addSp delSp modSp add mod ord">
        <pc:chgData name="Pappich Pongpattanawut" userId="004f217c-c8d1-4b15-ad2c-f7ce45fd672a" providerId="ADAL" clId="{861835DA-0455-4509-8385-F2B640498B76}" dt="2023-04-28T15:38:34.672" v="8044"/>
        <pc:sldMkLst>
          <pc:docMk/>
          <pc:sldMk cId="4171058181" sldId="324"/>
        </pc:sldMkLst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3" creationId="{4C9BF753-0BE8-51DA-1697-AD3DA82F4DE2}"/>
          </ac:spMkLst>
        </pc:spChg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5" creationId="{ACAE3328-56CB-CA95-696B-DA504A941A4E}"/>
          </ac:spMkLst>
        </pc:spChg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7" creationId="{C3F5DC48-3472-D838-D8EE-46C4C5010CCA}"/>
          </ac:spMkLst>
        </pc:spChg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9" creationId="{FAD4161B-3497-8AF8-B5C7-F0A09171F194}"/>
          </ac:spMkLst>
        </pc:spChg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11" creationId="{0567B09E-A149-0084-BC21-B15B7E18FCD3}"/>
          </ac:spMkLst>
        </pc:spChg>
        <pc:spChg chg="add del mod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13" creationId="{EED8A2F8-00DE-E413-1391-F2DD4BDF9AC4}"/>
          </ac:spMkLst>
        </pc:spChg>
        <pc:spChg chg="add del mod">
          <ac:chgData name="Pappich Pongpattanawut" userId="004f217c-c8d1-4b15-ad2c-f7ce45fd672a" providerId="ADAL" clId="{861835DA-0455-4509-8385-F2B640498B76}" dt="2023-04-22T08:55:21.844" v="5075" actId="478"/>
          <ac:spMkLst>
            <pc:docMk/>
            <pc:sldMk cId="4171058181" sldId="324"/>
            <ac:spMk id="15" creationId="{AB45291B-9028-7B8D-374D-76B2EFA60D83}"/>
          </ac:spMkLst>
        </pc:spChg>
        <pc:spChg chg="add mod">
          <ac:chgData name="Pappich Pongpattanawut" userId="004f217c-c8d1-4b15-ad2c-f7ce45fd672a" providerId="ADAL" clId="{861835DA-0455-4509-8385-F2B640498B76}" dt="2023-04-22T15:09:00.012" v="7541" actId="1076"/>
          <ac:spMkLst>
            <pc:docMk/>
            <pc:sldMk cId="4171058181" sldId="324"/>
            <ac:spMk id="16" creationId="{67181AF4-276F-8E60-4C49-1497C5334F77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4171058181" sldId="324"/>
            <ac:spMk id="18" creationId="{FB866327-7828-55A0-0B9D-B8CD3F5E2649}"/>
          </ac:spMkLst>
        </pc:spChg>
        <pc:spChg chg="del">
          <ac:chgData name="Pappich Pongpattanawut" userId="004f217c-c8d1-4b15-ad2c-f7ce45fd672a" providerId="ADAL" clId="{861835DA-0455-4509-8385-F2B640498B76}" dt="2023-04-22T08:55:20.169" v="5074" actId="478"/>
          <ac:spMkLst>
            <pc:docMk/>
            <pc:sldMk cId="4171058181" sldId="324"/>
            <ac:spMk id="30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0.298" v="5072" actId="478"/>
          <ac:spMkLst>
            <pc:docMk/>
            <pc:sldMk cId="4171058181" sldId="324"/>
            <ac:spMk id="30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30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30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8:55:13.211" v="5073" actId="478"/>
          <ac:spMkLst>
            <pc:docMk/>
            <pc:sldMk cId="4171058181" sldId="324"/>
            <ac:spMk id="310" creationId="{00000000-0000-0000-0000-000000000000}"/>
          </ac:spMkLst>
        </pc:spChg>
      </pc:sldChg>
      <pc:sldChg chg="addSp delSp modSp add mod">
        <pc:chgData name="Pappich Pongpattanawut" userId="004f217c-c8d1-4b15-ad2c-f7ce45fd672a" providerId="ADAL" clId="{861835DA-0455-4509-8385-F2B640498B76}" dt="2023-04-22T15:23:04.588" v="7780" actId="1076"/>
        <pc:sldMkLst>
          <pc:docMk/>
          <pc:sldMk cId="2388050474" sldId="325"/>
        </pc:sldMkLst>
        <pc:spChg chg="add mod">
          <ac:chgData name="Pappich Pongpattanawut" userId="004f217c-c8d1-4b15-ad2c-f7ce45fd672a" providerId="ADAL" clId="{861835DA-0455-4509-8385-F2B640498B76}" dt="2023-04-22T15:22:11.792" v="7772" actId="14100"/>
          <ac:spMkLst>
            <pc:docMk/>
            <pc:sldMk cId="2388050474" sldId="325"/>
            <ac:spMk id="3" creationId="{E68C43F3-AC53-62FE-A244-1EB3E1F344E6}"/>
          </ac:spMkLst>
        </pc:spChg>
        <pc:spChg chg="del">
          <ac:chgData name="Pappich Pongpattanawut" userId="004f217c-c8d1-4b15-ad2c-f7ce45fd672a" providerId="ADAL" clId="{861835DA-0455-4509-8385-F2B640498B76}" dt="2023-04-22T08:56:28.564" v="5095" actId="478"/>
          <ac:spMkLst>
            <pc:docMk/>
            <pc:sldMk cId="2388050474" sldId="325"/>
            <ac:spMk id="5" creationId="{D8AFFE69-13CF-ECE3-0476-0EF9DE1AD154}"/>
          </ac:spMkLst>
        </pc:spChg>
        <pc:spChg chg="add mod">
          <ac:chgData name="Pappich Pongpattanawut" userId="004f217c-c8d1-4b15-ad2c-f7ce45fd672a" providerId="ADAL" clId="{861835DA-0455-4509-8385-F2B640498B76}" dt="2023-04-22T15:22:48.760" v="7777" actId="1076"/>
          <ac:spMkLst>
            <pc:docMk/>
            <pc:sldMk cId="2388050474" sldId="325"/>
            <ac:spMk id="6" creationId="{DB984874-B5ED-B4B5-168D-E1055A0321F8}"/>
          </ac:spMkLst>
        </pc:spChg>
        <pc:spChg chg="add mod">
          <ac:chgData name="Pappich Pongpattanawut" userId="004f217c-c8d1-4b15-ad2c-f7ce45fd672a" providerId="ADAL" clId="{861835DA-0455-4509-8385-F2B640498B76}" dt="2023-04-22T15:23:04.588" v="7780" actId="1076"/>
          <ac:spMkLst>
            <pc:docMk/>
            <pc:sldMk cId="2388050474" sldId="325"/>
            <ac:spMk id="8" creationId="{7DE4883E-9781-F13B-7D8A-56A718C112BE}"/>
          </ac:spMkLst>
        </pc:spChg>
        <pc:spChg chg="add mod">
          <ac:chgData name="Pappich Pongpattanawut" userId="004f217c-c8d1-4b15-ad2c-f7ce45fd672a" providerId="ADAL" clId="{861835DA-0455-4509-8385-F2B640498B76}" dt="2023-04-22T15:23:00.788" v="7779" actId="1076"/>
          <ac:spMkLst>
            <pc:docMk/>
            <pc:sldMk cId="2388050474" sldId="325"/>
            <ac:spMk id="10" creationId="{5FBA7E98-38DA-441A-6EB7-41E2F8F7F014}"/>
          </ac:spMkLst>
        </pc:spChg>
        <pc:spChg chg="mod">
          <ac:chgData name="Pappich Pongpattanawut" userId="004f217c-c8d1-4b15-ad2c-f7ce45fd672a" providerId="ADAL" clId="{861835DA-0455-4509-8385-F2B640498B76}" dt="2023-04-22T15:15:15.153" v="7628" actId="1076"/>
          <ac:spMkLst>
            <pc:docMk/>
            <pc:sldMk cId="2388050474" sldId="325"/>
            <ac:spMk id="301" creationId="{00000000-0000-0000-0000-000000000000}"/>
          </ac:spMkLst>
        </pc:spChg>
        <pc:picChg chg="add mod">
          <ac:chgData name="Pappich Pongpattanawut" userId="004f217c-c8d1-4b15-ad2c-f7ce45fd672a" providerId="ADAL" clId="{861835DA-0455-4509-8385-F2B640498B76}" dt="2023-04-22T15:22:37.031" v="7775" actId="1076"/>
          <ac:picMkLst>
            <pc:docMk/>
            <pc:sldMk cId="2388050474" sldId="325"/>
            <ac:picMk id="11" creationId="{95F6F156-5495-7F91-A3A3-2290F79B9703}"/>
          </ac:picMkLst>
        </pc:picChg>
      </pc:sldChg>
      <pc:sldChg chg="addSp delSp modSp add mod">
        <pc:chgData name="Pappich Pongpattanawut" userId="004f217c-c8d1-4b15-ad2c-f7ce45fd672a" providerId="ADAL" clId="{861835DA-0455-4509-8385-F2B640498B76}" dt="2023-04-22T15:22:03.324" v="7770" actId="1076"/>
        <pc:sldMkLst>
          <pc:docMk/>
          <pc:sldMk cId="3926230708" sldId="326"/>
        </pc:sldMkLst>
        <pc:spChg chg="add del mod">
          <ac:chgData name="Pappich Pongpattanawut" userId="004f217c-c8d1-4b15-ad2c-f7ce45fd672a" providerId="ADAL" clId="{861835DA-0455-4509-8385-F2B640498B76}" dt="2023-04-22T15:19:05.512" v="7698" actId="478"/>
          <ac:spMkLst>
            <pc:docMk/>
            <pc:sldMk cId="3926230708" sldId="326"/>
            <ac:spMk id="3" creationId="{8D580DE3-5BB2-62F7-AAA6-264C39DBD04A}"/>
          </ac:spMkLst>
        </pc:spChg>
        <pc:spChg chg="del">
          <ac:chgData name="Pappich Pongpattanawut" userId="004f217c-c8d1-4b15-ad2c-f7ce45fd672a" providerId="ADAL" clId="{861835DA-0455-4509-8385-F2B640498B76}" dt="2023-04-22T08:58:18.481" v="5121" actId="478"/>
          <ac:spMkLst>
            <pc:docMk/>
            <pc:sldMk cId="3926230708" sldId="326"/>
            <ac:spMk id="3" creationId="{E68C43F3-AC53-62FE-A244-1EB3E1F344E6}"/>
          </ac:spMkLst>
        </pc:spChg>
        <pc:spChg chg="add mod">
          <ac:chgData name="Pappich Pongpattanawut" userId="004f217c-c8d1-4b15-ad2c-f7ce45fd672a" providerId="ADAL" clId="{861835DA-0455-4509-8385-F2B640498B76}" dt="2023-04-22T15:22:03.324" v="7770" actId="1076"/>
          <ac:spMkLst>
            <pc:docMk/>
            <pc:sldMk cId="3926230708" sldId="326"/>
            <ac:spMk id="4" creationId="{6666E65C-9B66-D701-1F6E-F1D66F983FCB}"/>
          </ac:spMkLst>
        </pc:spChg>
        <pc:spChg chg="add del mod">
          <ac:chgData name="Pappich Pongpattanawut" userId="004f217c-c8d1-4b15-ad2c-f7ce45fd672a" providerId="ADAL" clId="{861835DA-0455-4509-8385-F2B640498B76}" dt="2023-04-22T15:19:04.213" v="7697"/>
          <ac:spMkLst>
            <pc:docMk/>
            <pc:sldMk cId="3926230708" sldId="326"/>
            <ac:spMk id="5" creationId="{F7BF0A5B-1280-2378-4EAA-CCEB6174440B}"/>
          </ac:spMkLst>
        </pc:spChg>
        <pc:spChg chg="add mod">
          <ac:chgData name="Pappich Pongpattanawut" userId="004f217c-c8d1-4b15-ad2c-f7ce45fd672a" providerId="ADAL" clId="{861835DA-0455-4509-8385-F2B640498B76}" dt="2023-04-22T15:21:56.863" v="7769" actId="1076"/>
          <ac:spMkLst>
            <pc:docMk/>
            <pc:sldMk cId="3926230708" sldId="326"/>
            <ac:spMk id="6" creationId="{1B38768C-697B-7599-8242-F187321D2170}"/>
          </ac:spMkLst>
        </pc:spChg>
        <pc:spChg chg="del">
          <ac:chgData name="Pappich Pongpattanawut" userId="004f217c-c8d1-4b15-ad2c-f7ce45fd672a" providerId="ADAL" clId="{861835DA-0455-4509-8385-F2B640498B76}" dt="2023-04-22T08:58:21.667" v="5123" actId="478"/>
          <ac:spMkLst>
            <pc:docMk/>
            <pc:sldMk cId="3926230708" sldId="326"/>
            <ac:spMk id="6" creationId="{DB984874-B5ED-B4B5-168D-E1055A0321F8}"/>
          </ac:spMkLst>
        </pc:spChg>
        <pc:spChg chg="add mod">
          <ac:chgData name="Pappich Pongpattanawut" userId="004f217c-c8d1-4b15-ad2c-f7ce45fd672a" providerId="ADAL" clId="{861835DA-0455-4509-8385-F2B640498B76}" dt="2023-04-22T15:22:03.324" v="7770" actId="1076"/>
          <ac:spMkLst>
            <pc:docMk/>
            <pc:sldMk cId="3926230708" sldId="326"/>
            <ac:spMk id="7" creationId="{059603CB-5751-794E-9388-427873839313}"/>
          </ac:spMkLst>
        </pc:spChg>
        <pc:spChg chg="del">
          <ac:chgData name="Pappich Pongpattanawut" userId="004f217c-c8d1-4b15-ad2c-f7ce45fd672a" providerId="ADAL" clId="{861835DA-0455-4509-8385-F2B640498B76}" dt="2023-04-22T08:58:19.940" v="5122" actId="478"/>
          <ac:spMkLst>
            <pc:docMk/>
            <pc:sldMk cId="3926230708" sldId="326"/>
            <ac:spMk id="8" creationId="{7DE4883E-9781-F13B-7D8A-56A718C112BE}"/>
          </ac:spMkLst>
        </pc:spChg>
        <pc:spChg chg="del">
          <ac:chgData name="Pappich Pongpattanawut" userId="004f217c-c8d1-4b15-ad2c-f7ce45fd672a" providerId="ADAL" clId="{861835DA-0455-4509-8385-F2B640498B76}" dt="2023-04-22T08:58:23.374" v="5124" actId="478"/>
          <ac:spMkLst>
            <pc:docMk/>
            <pc:sldMk cId="3926230708" sldId="326"/>
            <ac:spMk id="10" creationId="{5FBA7E98-38DA-441A-6EB7-41E2F8F7F014}"/>
          </ac:spMkLst>
        </pc:spChg>
        <pc:spChg chg="add mod">
          <ac:chgData name="Pappich Pongpattanawut" userId="004f217c-c8d1-4b15-ad2c-f7ce45fd672a" providerId="ADAL" clId="{861835DA-0455-4509-8385-F2B640498B76}" dt="2023-04-22T15:22:03.324" v="7770" actId="1076"/>
          <ac:spMkLst>
            <pc:docMk/>
            <pc:sldMk cId="3926230708" sldId="326"/>
            <ac:spMk id="11" creationId="{3AD16E70-8584-4D2D-5441-EF90ED0C44AC}"/>
          </ac:spMkLst>
        </pc:spChg>
        <pc:spChg chg="add mod">
          <ac:chgData name="Pappich Pongpattanawut" userId="004f217c-c8d1-4b15-ad2c-f7ce45fd672a" providerId="ADAL" clId="{861835DA-0455-4509-8385-F2B640498B76}" dt="2023-04-22T15:22:03.324" v="7770" actId="1076"/>
          <ac:spMkLst>
            <pc:docMk/>
            <pc:sldMk cId="3926230708" sldId="326"/>
            <ac:spMk id="13" creationId="{D2A7AE27-F69D-D4A4-162E-223C567D1AC5}"/>
          </ac:spMkLst>
        </pc:spChg>
        <pc:spChg chg="del">
          <ac:chgData name="Pappich Pongpattanawut" userId="004f217c-c8d1-4b15-ad2c-f7ce45fd672a" providerId="ADAL" clId="{861835DA-0455-4509-8385-F2B640498B76}" dt="2023-04-22T15:19:00.217" v="7693" actId="478"/>
          <ac:spMkLst>
            <pc:docMk/>
            <pc:sldMk cId="3926230708" sldId="326"/>
            <ac:spMk id="301" creationId="{00000000-0000-0000-0000-000000000000}"/>
          </ac:spMkLst>
        </pc:spChg>
      </pc:sldChg>
      <pc:sldChg chg="addSp delSp modSp add mod">
        <pc:chgData name="Pappich Pongpattanawut" userId="004f217c-c8d1-4b15-ad2c-f7ce45fd672a" providerId="ADAL" clId="{861835DA-0455-4509-8385-F2B640498B76}" dt="2023-04-22T15:26:19.872" v="7838" actId="1076"/>
        <pc:sldMkLst>
          <pc:docMk/>
          <pc:sldMk cId="1350072033" sldId="327"/>
        </pc:sldMkLst>
        <pc:spChg chg="add mod">
          <ac:chgData name="Pappich Pongpattanawut" userId="004f217c-c8d1-4b15-ad2c-f7ce45fd672a" providerId="ADAL" clId="{861835DA-0455-4509-8385-F2B640498B76}" dt="2023-04-22T15:26:17.344" v="7837" actId="1076"/>
          <ac:spMkLst>
            <pc:docMk/>
            <pc:sldMk cId="1350072033" sldId="327"/>
            <ac:spMk id="3" creationId="{F3162084-A752-FC5D-9E5A-A3FE08C815FB}"/>
          </ac:spMkLst>
        </pc:spChg>
        <pc:spChg chg="add del mod">
          <ac:chgData name="Pappich Pongpattanawut" userId="004f217c-c8d1-4b15-ad2c-f7ce45fd672a" providerId="ADAL" clId="{861835DA-0455-4509-8385-F2B640498B76}" dt="2023-04-22T15:23:44.715" v="7802" actId="478"/>
          <ac:spMkLst>
            <pc:docMk/>
            <pc:sldMk cId="1350072033" sldId="327"/>
            <ac:spMk id="4" creationId="{42DDBDE0-A3E9-FA2B-6E44-784690104987}"/>
          </ac:spMkLst>
        </pc:spChg>
        <pc:spChg chg="del">
          <ac:chgData name="Pappich Pongpattanawut" userId="004f217c-c8d1-4b15-ad2c-f7ce45fd672a" providerId="ADAL" clId="{861835DA-0455-4509-8385-F2B640498B76}" dt="2023-04-22T08:59:17.601" v="5137" actId="478"/>
          <ac:spMkLst>
            <pc:docMk/>
            <pc:sldMk cId="1350072033" sldId="327"/>
            <ac:spMk id="4" creationId="{6666E65C-9B66-D701-1F6E-F1D66F983FCB}"/>
          </ac:spMkLst>
        </pc:spChg>
        <pc:spChg chg="add mod">
          <ac:chgData name="Pappich Pongpattanawut" userId="004f217c-c8d1-4b15-ad2c-f7ce45fd672a" providerId="ADAL" clId="{861835DA-0455-4509-8385-F2B640498B76}" dt="2023-04-22T15:26:19.872" v="7838" actId="1076"/>
          <ac:spMkLst>
            <pc:docMk/>
            <pc:sldMk cId="1350072033" sldId="327"/>
            <ac:spMk id="5" creationId="{9437736A-51C1-2A78-AE68-5B33CE669677}"/>
          </ac:spMkLst>
        </pc:spChg>
        <pc:spChg chg="add mod">
          <ac:chgData name="Pappich Pongpattanawut" userId="004f217c-c8d1-4b15-ad2c-f7ce45fd672a" providerId="ADAL" clId="{861835DA-0455-4509-8385-F2B640498B76}" dt="2023-04-22T15:26:17.344" v="7837" actId="1076"/>
          <ac:spMkLst>
            <pc:docMk/>
            <pc:sldMk cId="1350072033" sldId="327"/>
            <ac:spMk id="6" creationId="{18E3B8FD-1D1A-B024-EE51-0B46374BF35C}"/>
          </ac:spMkLst>
        </pc:spChg>
        <pc:spChg chg="del">
          <ac:chgData name="Pappich Pongpattanawut" userId="004f217c-c8d1-4b15-ad2c-f7ce45fd672a" providerId="ADAL" clId="{861835DA-0455-4509-8385-F2B640498B76}" dt="2023-04-22T08:59:19.030" v="5138" actId="478"/>
          <ac:spMkLst>
            <pc:docMk/>
            <pc:sldMk cId="1350072033" sldId="327"/>
            <ac:spMk id="7" creationId="{059603CB-5751-794E-9388-427873839313}"/>
          </ac:spMkLst>
        </pc:spChg>
        <pc:spChg chg="del">
          <ac:chgData name="Pappich Pongpattanawut" userId="004f217c-c8d1-4b15-ad2c-f7ce45fd672a" providerId="ADAL" clId="{861835DA-0455-4509-8385-F2B640498B76}" dt="2023-04-22T08:59:21.231" v="5140" actId="478"/>
          <ac:spMkLst>
            <pc:docMk/>
            <pc:sldMk cId="1350072033" sldId="327"/>
            <ac:spMk id="11" creationId="{3AD16E70-8584-4D2D-5441-EF90ED0C44AC}"/>
          </ac:spMkLst>
        </pc:spChg>
        <pc:spChg chg="del">
          <ac:chgData name="Pappich Pongpattanawut" userId="004f217c-c8d1-4b15-ad2c-f7ce45fd672a" providerId="ADAL" clId="{861835DA-0455-4509-8385-F2B640498B76}" dt="2023-04-22T08:59:20.204" v="5139" actId="478"/>
          <ac:spMkLst>
            <pc:docMk/>
            <pc:sldMk cId="1350072033" sldId="327"/>
            <ac:spMk id="13" creationId="{D2A7AE27-F69D-D4A4-162E-223C567D1AC5}"/>
          </ac:spMkLst>
        </pc:spChg>
        <pc:spChg chg="del">
          <ac:chgData name="Pappich Pongpattanawut" userId="004f217c-c8d1-4b15-ad2c-f7ce45fd672a" providerId="ADAL" clId="{861835DA-0455-4509-8385-F2B640498B76}" dt="2023-04-22T15:23:42.863" v="7801" actId="478"/>
          <ac:spMkLst>
            <pc:docMk/>
            <pc:sldMk cId="1350072033" sldId="327"/>
            <ac:spMk id="301" creationId="{00000000-0000-0000-0000-000000000000}"/>
          </ac:spMkLst>
        </pc:spChg>
      </pc:sldChg>
      <pc:sldChg chg="add del">
        <pc:chgData name="Pappich Pongpattanawut" userId="004f217c-c8d1-4b15-ad2c-f7ce45fd672a" providerId="ADAL" clId="{861835DA-0455-4509-8385-F2B640498B76}" dt="2023-04-22T09:21:35.539" v="5450" actId="2696"/>
        <pc:sldMkLst>
          <pc:docMk/>
          <pc:sldMk cId="1497920546" sldId="328"/>
        </pc:sldMkLst>
      </pc:sldChg>
      <pc:sldChg chg="addSp delSp modSp add del mod">
        <pc:chgData name="Pappich Pongpattanawut" userId="004f217c-c8d1-4b15-ad2c-f7ce45fd672a" providerId="ADAL" clId="{861835DA-0455-4509-8385-F2B640498B76}" dt="2023-04-22T09:26:12.819" v="5477" actId="47"/>
        <pc:sldMkLst>
          <pc:docMk/>
          <pc:sldMk cId="1566840470" sldId="328"/>
        </pc:sldMkLst>
        <pc:spChg chg="add mod">
          <ac:chgData name="Pappich Pongpattanawut" userId="004f217c-c8d1-4b15-ad2c-f7ce45fd672a" providerId="ADAL" clId="{861835DA-0455-4509-8385-F2B640498B76}" dt="2023-04-22T09:25:54.359" v="5475" actId="1076"/>
          <ac:spMkLst>
            <pc:docMk/>
            <pc:sldMk cId="1566840470" sldId="328"/>
            <ac:spMk id="4" creationId="{CC8AAA17-E9BB-99B7-B495-04683CE2A54A}"/>
          </ac:spMkLst>
        </pc:spChg>
        <pc:spChg chg="add mod">
          <ac:chgData name="Pappich Pongpattanawut" userId="004f217c-c8d1-4b15-ad2c-f7ce45fd672a" providerId="ADAL" clId="{861835DA-0455-4509-8385-F2B640498B76}" dt="2023-04-22T09:25:50.760" v="5474" actId="1076"/>
          <ac:spMkLst>
            <pc:docMk/>
            <pc:sldMk cId="1566840470" sldId="328"/>
            <ac:spMk id="6" creationId="{C56E4D07-02FD-1887-5624-66980CC75707}"/>
          </ac:spMkLst>
        </pc:spChg>
        <pc:spChg chg="mod">
          <ac:chgData name="Pappich Pongpattanawut" userId="004f217c-c8d1-4b15-ad2c-f7ce45fd672a" providerId="ADAL" clId="{861835DA-0455-4509-8385-F2B640498B76}" dt="2023-04-22T09:25:22.209" v="5468" actId="1076"/>
          <ac:spMkLst>
            <pc:docMk/>
            <pc:sldMk cId="1566840470" sldId="328"/>
            <ac:spMk id="9" creationId="{85425784-47FD-D19F-F204-0AF1A6A39776}"/>
          </ac:spMkLst>
        </pc:spChg>
        <pc:cxnChg chg="add del mod">
          <ac:chgData name="Pappich Pongpattanawut" userId="004f217c-c8d1-4b15-ad2c-f7ce45fd672a" providerId="ADAL" clId="{861835DA-0455-4509-8385-F2B640498B76}" dt="2023-04-22T09:24:31.500" v="5456" actId="478"/>
          <ac:cxnSpMkLst>
            <pc:docMk/>
            <pc:sldMk cId="1566840470" sldId="328"/>
            <ac:cxnSpMk id="3" creationId="{35C84259-826D-D237-F74C-6B99D872FAAC}"/>
          </ac:cxnSpMkLst>
        </pc:cxnChg>
      </pc:sldChg>
      <pc:sldChg chg="addSp delSp modSp add del mod">
        <pc:chgData name="Pappich Pongpattanawut" userId="004f217c-c8d1-4b15-ad2c-f7ce45fd672a" providerId="ADAL" clId="{861835DA-0455-4509-8385-F2B640498B76}" dt="2023-04-22T14:39:50.712" v="7102" actId="47"/>
        <pc:sldMkLst>
          <pc:docMk/>
          <pc:sldMk cId="3120567055" sldId="329"/>
        </pc:sldMkLst>
        <pc:spChg chg="add del mod">
          <ac:chgData name="Pappich Pongpattanawut" userId="004f217c-c8d1-4b15-ad2c-f7ce45fd672a" providerId="ADAL" clId="{861835DA-0455-4509-8385-F2B640498B76}" dt="2023-04-22T14:39:48.167" v="7101" actId="478"/>
          <ac:spMkLst>
            <pc:docMk/>
            <pc:sldMk cId="3120567055" sldId="329"/>
            <ac:spMk id="4" creationId="{CC8AAA17-E9BB-99B7-B495-04683CE2A54A}"/>
          </ac:spMkLst>
        </pc:spChg>
        <pc:spChg chg="add del mod ord">
          <ac:chgData name="Pappich Pongpattanawut" userId="004f217c-c8d1-4b15-ad2c-f7ce45fd672a" providerId="ADAL" clId="{861835DA-0455-4509-8385-F2B640498B76}" dt="2023-04-22T14:39:48.167" v="7101" actId="478"/>
          <ac:spMkLst>
            <pc:docMk/>
            <pc:sldMk cId="3120567055" sldId="329"/>
            <ac:spMk id="6" creationId="{C56E4D07-02FD-1887-5624-66980CC75707}"/>
          </ac:spMkLst>
        </pc:spChg>
        <pc:spChg chg="del">
          <ac:chgData name="Pappich Pongpattanawut" userId="004f217c-c8d1-4b15-ad2c-f7ce45fd672a" providerId="ADAL" clId="{861835DA-0455-4509-8385-F2B640498B76}" dt="2023-04-22T10:21:22.320" v="6031" actId="478"/>
          <ac:spMkLst>
            <pc:docMk/>
            <pc:sldMk cId="3120567055" sldId="329"/>
            <ac:spMk id="9" creationId="{85425784-47FD-D19F-F204-0AF1A6A39776}"/>
          </ac:spMkLst>
        </pc:spChg>
        <pc:spChg chg="del">
          <ac:chgData name="Pappich Pongpattanawut" userId="004f217c-c8d1-4b15-ad2c-f7ce45fd672a" providerId="ADAL" clId="{861835DA-0455-4509-8385-F2B640498B76}" dt="2023-04-22T10:21:22.320" v="6031" actId="478"/>
          <ac:spMkLst>
            <pc:docMk/>
            <pc:sldMk cId="3120567055" sldId="329"/>
            <ac:spMk id="25" creationId="{4F1DDD66-AF77-6B08-E3E3-73F4B8CCE960}"/>
          </ac:spMkLst>
        </pc:spChg>
      </pc:sldChg>
      <pc:sldChg chg="addSp delSp modSp add mod ord">
        <pc:chgData name="Pappich Pongpattanawut" userId="004f217c-c8d1-4b15-ad2c-f7ce45fd672a" providerId="ADAL" clId="{861835DA-0455-4509-8385-F2B640498B76}" dt="2023-04-22T14:42:27.394" v="7148" actId="1076"/>
        <pc:sldMkLst>
          <pc:docMk/>
          <pc:sldMk cId="103011209" sldId="330"/>
        </pc:sldMkLst>
        <pc:spChg chg="mod">
          <ac:chgData name="Pappich Pongpattanawut" userId="004f217c-c8d1-4b15-ad2c-f7ce45fd672a" providerId="ADAL" clId="{861835DA-0455-4509-8385-F2B640498B76}" dt="2023-04-22T14:30:01.586" v="6907" actId="1076"/>
          <ac:spMkLst>
            <pc:docMk/>
            <pc:sldMk cId="103011209" sldId="330"/>
            <ac:spMk id="2" creationId="{0BF2DDB5-37EB-6F2D-90C3-28DBBB7DB57C}"/>
          </ac:spMkLst>
        </pc:spChg>
        <pc:spChg chg="add mod ord">
          <ac:chgData name="Pappich Pongpattanawut" userId="004f217c-c8d1-4b15-ad2c-f7ce45fd672a" providerId="ADAL" clId="{861835DA-0455-4509-8385-F2B640498B76}" dt="2023-04-22T14:35:05.119" v="7027" actId="34135"/>
          <ac:spMkLst>
            <pc:docMk/>
            <pc:sldMk cId="103011209" sldId="330"/>
            <ac:spMk id="3" creationId="{CFA3D964-0C8A-1AAD-815A-E0C410845E27}"/>
          </ac:spMkLst>
        </pc:spChg>
        <pc:spChg chg="del">
          <ac:chgData name="Pappich Pongpattanawut" userId="004f217c-c8d1-4b15-ad2c-f7ce45fd672a" providerId="ADAL" clId="{861835DA-0455-4509-8385-F2B640498B76}" dt="2023-04-22T09:26:43.059" v="5487" actId="478"/>
          <ac:spMkLst>
            <pc:docMk/>
            <pc:sldMk cId="103011209" sldId="330"/>
            <ac:spMk id="4" creationId="{CC8AAA17-E9BB-99B7-B495-04683CE2A54A}"/>
          </ac:spMkLst>
        </pc:spChg>
        <pc:spChg chg="mod">
          <ac:chgData name="Pappich Pongpattanawut" userId="004f217c-c8d1-4b15-ad2c-f7ce45fd672a" providerId="ADAL" clId="{861835DA-0455-4509-8385-F2B640498B76}" dt="2023-04-22T14:29:53.439" v="6906" actId="1076"/>
          <ac:spMkLst>
            <pc:docMk/>
            <pc:sldMk cId="103011209" sldId="330"/>
            <ac:spMk id="5" creationId="{3AD46EF3-17C9-ECC1-4257-154A1BE6963E}"/>
          </ac:spMkLst>
        </pc:spChg>
        <pc:spChg chg="add mod">
          <ac:chgData name="Pappich Pongpattanawut" userId="004f217c-c8d1-4b15-ad2c-f7ce45fd672a" providerId="ADAL" clId="{861835DA-0455-4509-8385-F2B640498B76}" dt="2023-04-22T14:39:10.208" v="7094" actId="207"/>
          <ac:spMkLst>
            <pc:docMk/>
            <pc:sldMk cId="103011209" sldId="330"/>
            <ac:spMk id="6" creationId="{AE399415-2192-C3BA-5F86-1EA82614C88D}"/>
          </ac:spMkLst>
        </pc:spChg>
        <pc:spChg chg="del">
          <ac:chgData name="Pappich Pongpattanawut" userId="004f217c-c8d1-4b15-ad2c-f7ce45fd672a" providerId="ADAL" clId="{861835DA-0455-4509-8385-F2B640498B76}" dt="2023-04-22T09:26:41.334" v="5486" actId="478"/>
          <ac:spMkLst>
            <pc:docMk/>
            <pc:sldMk cId="103011209" sldId="330"/>
            <ac:spMk id="6" creationId="{C56E4D07-02FD-1887-5624-66980CC75707}"/>
          </ac:spMkLst>
        </pc:spChg>
        <pc:spChg chg="add mod">
          <ac:chgData name="Pappich Pongpattanawut" userId="004f217c-c8d1-4b15-ad2c-f7ce45fd672a" providerId="ADAL" clId="{861835DA-0455-4509-8385-F2B640498B76}" dt="2023-04-22T14:39:25.997" v="7097" actId="1076"/>
          <ac:spMkLst>
            <pc:docMk/>
            <pc:sldMk cId="103011209" sldId="330"/>
            <ac:spMk id="8" creationId="{55D5FED7-1DB6-1F19-F493-63B6F27DB761}"/>
          </ac:spMkLst>
        </pc:spChg>
        <pc:spChg chg="mod">
          <ac:chgData name="Pappich Pongpattanawut" userId="004f217c-c8d1-4b15-ad2c-f7ce45fd672a" providerId="ADAL" clId="{861835DA-0455-4509-8385-F2B640498B76}" dt="2023-04-22T14:33:32.963" v="6968" actId="14100"/>
          <ac:spMkLst>
            <pc:docMk/>
            <pc:sldMk cId="103011209" sldId="330"/>
            <ac:spMk id="9" creationId="{85425784-47FD-D19F-F204-0AF1A6A39776}"/>
          </ac:spMkLst>
        </pc:spChg>
        <pc:spChg chg="del mod">
          <ac:chgData name="Pappich Pongpattanawut" userId="004f217c-c8d1-4b15-ad2c-f7ce45fd672a" providerId="ADAL" clId="{861835DA-0455-4509-8385-F2B640498B76}" dt="2023-04-22T14:33:22.090" v="6965" actId="478"/>
          <ac:spMkLst>
            <pc:docMk/>
            <pc:sldMk cId="103011209" sldId="330"/>
            <ac:spMk id="25" creationId="{4F1DDD66-AF77-6B08-E3E3-73F4B8CCE960}"/>
          </ac:spMkLst>
        </pc:spChg>
        <pc:spChg chg="mod">
          <ac:chgData name="Pappich Pongpattanawut" userId="004f217c-c8d1-4b15-ad2c-f7ce45fd672a" providerId="ADAL" clId="{861835DA-0455-4509-8385-F2B640498B76}" dt="2023-04-22T14:29:47.039" v="6905" actId="1076"/>
          <ac:spMkLst>
            <pc:docMk/>
            <pc:sldMk cId="103011209" sldId="330"/>
            <ac:spMk id="451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30:01.586" v="6907" actId="1076"/>
          <ac:spMkLst>
            <pc:docMk/>
            <pc:sldMk cId="103011209" sldId="330"/>
            <ac:spMk id="454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30:01.586" v="6907" actId="1076"/>
          <ac:spMkLst>
            <pc:docMk/>
            <pc:sldMk cId="103011209" sldId="330"/>
            <ac:spMk id="457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4:42:27.394" v="7148" actId="1076"/>
          <ac:spMkLst>
            <pc:docMk/>
            <pc:sldMk cId="103011209" sldId="330"/>
            <ac:spMk id="459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2T14:30:01.586" v="6907" actId="1076"/>
          <ac:cxnSpMkLst>
            <pc:docMk/>
            <pc:sldMk cId="103011209" sldId="330"/>
            <ac:cxnSpMk id="462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4:42:27.394" v="7148" actId="1076"/>
          <ac:cxnSpMkLst>
            <pc:docMk/>
            <pc:sldMk cId="103011209" sldId="330"/>
            <ac:cxnSpMk id="463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4:30:01.586" v="6907" actId="1076"/>
          <ac:cxnSpMkLst>
            <pc:docMk/>
            <pc:sldMk cId="103011209" sldId="330"/>
            <ac:cxnSpMk id="465" creationId="{00000000-0000-0000-0000-000000000000}"/>
          </ac:cxnSpMkLst>
        </pc:cxnChg>
      </pc:sldChg>
      <pc:sldChg chg="addSp delSp modSp add del mod">
        <pc:chgData name="Pappich Pongpattanawut" userId="004f217c-c8d1-4b15-ad2c-f7ce45fd672a" providerId="ADAL" clId="{861835DA-0455-4509-8385-F2B640498B76}" dt="2023-04-22T14:43:35.494" v="7164" actId="47"/>
        <pc:sldMkLst>
          <pc:docMk/>
          <pc:sldMk cId="2339627560" sldId="331"/>
        </pc:sldMkLst>
        <pc:spChg chg="add del mod">
          <ac:chgData name="Pappich Pongpattanawut" userId="004f217c-c8d1-4b15-ad2c-f7ce45fd672a" providerId="ADAL" clId="{861835DA-0455-4509-8385-F2B640498B76}" dt="2023-04-22T14:41:58.266" v="7142" actId="478"/>
          <ac:spMkLst>
            <pc:docMk/>
            <pc:sldMk cId="2339627560" sldId="331"/>
            <ac:spMk id="3" creationId="{85252659-B88D-45E4-AE2C-A4863BFCBFD6}"/>
          </ac:spMkLst>
        </pc:spChg>
        <pc:spChg chg="del">
          <ac:chgData name="Pappich Pongpattanawut" userId="004f217c-c8d1-4b15-ad2c-f7ce45fd672a" providerId="ADAL" clId="{861835DA-0455-4509-8385-F2B640498B76}" dt="2023-04-22T09:29:25.749" v="5517" actId="478"/>
          <ac:spMkLst>
            <pc:docMk/>
            <pc:sldMk cId="2339627560" sldId="331"/>
            <ac:spMk id="4" creationId="{CC8AAA17-E9BB-99B7-B495-04683CE2A54A}"/>
          </ac:spMkLst>
        </pc:spChg>
        <pc:spChg chg="del">
          <ac:chgData name="Pappich Pongpattanawut" userId="004f217c-c8d1-4b15-ad2c-f7ce45fd672a" providerId="ADAL" clId="{861835DA-0455-4509-8385-F2B640498B76}" dt="2023-04-22T09:29:26.479" v="5518" actId="478"/>
          <ac:spMkLst>
            <pc:docMk/>
            <pc:sldMk cId="2339627560" sldId="331"/>
            <ac:spMk id="6" creationId="{C56E4D07-02FD-1887-5624-66980CC75707}"/>
          </ac:spMkLst>
        </pc:spChg>
        <pc:spChg chg="add del mod ord">
          <ac:chgData name="Pappich Pongpattanawut" userId="004f217c-c8d1-4b15-ad2c-f7ce45fd672a" providerId="ADAL" clId="{861835DA-0455-4509-8385-F2B640498B76}" dt="2023-04-22T14:41:58.266" v="7142" actId="478"/>
          <ac:spMkLst>
            <pc:docMk/>
            <pc:sldMk cId="2339627560" sldId="331"/>
            <ac:spMk id="7" creationId="{40B7328C-8C8C-16D9-8A05-3251771D2198}"/>
          </ac:spMkLst>
        </pc:spChg>
        <pc:spChg chg="del">
          <ac:chgData name="Pappich Pongpattanawut" userId="004f217c-c8d1-4b15-ad2c-f7ce45fd672a" providerId="ADAL" clId="{861835DA-0455-4509-8385-F2B640498B76}" dt="2023-04-22T09:29:24.619" v="5516" actId="478"/>
          <ac:spMkLst>
            <pc:docMk/>
            <pc:sldMk cId="2339627560" sldId="331"/>
            <ac:spMk id="9" creationId="{85425784-47FD-D19F-F204-0AF1A6A39776}"/>
          </ac:spMkLst>
        </pc:spChg>
        <pc:spChg chg="del">
          <ac:chgData name="Pappich Pongpattanawut" userId="004f217c-c8d1-4b15-ad2c-f7ce45fd672a" providerId="ADAL" clId="{861835DA-0455-4509-8385-F2B640498B76}" dt="2023-04-22T09:29:23.244" v="5515" actId="478"/>
          <ac:spMkLst>
            <pc:docMk/>
            <pc:sldMk cId="2339627560" sldId="331"/>
            <ac:spMk id="25" creationId="{4F1DDD66-AF77-6B08-E3E3-73F4B8CCE960}"/>
          </ac:spMkLst>
        </pc:spChg>
        <pc:spChg chg="del">
          <ac:chgData name="Pappich Pongpattanawut" userId="004f217c-c8d1-4b15-ad2c-f7ce45fd672a" providerId="ADAL" clId="{861835DA-0455-4509-8385-F2B640498B76}" dt="2023-04-22T14:41:58.266" v="7142" actId="478"/>
          <ac:spMkLst>
            <pc:docMk/>
            <pc:sldMk cId="2339627560" sldId="331"/>
            <ac:spMk id="459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2T14:41:58.266" v="7142" actId="478"/>
          <ac:cxnSpMkLst>
            <pc:docMk/>
            <pc:sldMk cId="2339627560" sldId="331"/>
            <ac:cxnSpMk id="463" creationId="{00000000-0000-0000-0000-000000000000}"/>
          </ac:cxnSpMkLst>
        </pc:cxnChg>
      </pc:sldChg>
      <pc:sldChg chg="addSp delSp modSp add mod ord">
        <pc:chgData name="Pappich Pongpattanawut" userId="004f217c-c8d1-4b15-ad2c-f7ce45fd672a" providerId="ADAL" clId="{861835DA-0455-4509-8385-F2B640498B76}" dt="2023-04-28T15:38:34.672" v="8044"/>
        <pc:sldMkLst>
          <pc:docMk/>
          <pc:sldMk cId="1491136926" sldId="332"/>
        </pc:sldMkLst>
        <pc:spChg chg="add mod">
          <ac:chgData name="Pappich Pongpattanawut" userId="004f217c-c8d1-4b15-ad2c-f7ce45fd672a" providerId="ADAL" clId="{861835DA-0455-4509-8385-F2B640498B76}" dt="2023-04-22T15:03:39.521" v="7468" actId="1076"/>
          <ac:spMkLst>
            <pc:docMk/>
            <pc:sldMk cId="1491136926" sldId="332"/>
            <ac:spMk id="3" creationId="{7D78A0B7-020D-79DC-E32C-6FE220138BC5}"/>
          </ac:spMkLst>
        </pc:spChg>
        <pc:spChg chg="mod">
          <ac:chgData name="Pappich Pongpattanawut" userId="004f217c-c8d1-4b15-ad2c-f7ce45fd672a" providerId="ADAL" clId="{861835DA-0455-4509-8385-F2B640498B76}" dt="2023-04-22T09:50:18.543" v="5662"/>
          <ac:spMkLst>
            <pc:docMk/>
            <pc:sldMk cId="1491136926" sldId="332"/>
            <ac:spMk id="10" creationId="{2F2F06C3-D704-E5E1-D522-A03A96073241}"/>
          </ac:spMkLst>
        </pc:spChg>
        <pc:spChg chg="mod">
          <ac:chgData name="Pappich Pongpattanawut" userId="004f217c-c8d1-4b15-ad2c-f7ce45fd672a" providerId="ADAL" clId="{861835DA-0455-4509-8385-F2B640498B76}" dt="2023-04-22T09:50:18.543" v="5662"/>
          <ac:spMkLst>
            <pc:docMk/>
            <pc:sldMk cId="1491136926" sldId="332"/>
            <ac:spMk id="11" creationId="{F9C72F6E-01C9-323E-B032-B37D7A91273D}"/>
          </ac:spMkLst>
        </pc:spChg>
        <pc:spChg chg="add del">
          <ac:chgData name="Pappich Pongpattanawut" userId="004f217c-c8d1-4b15-ad2c-f7ce45fd672a" providerId="ADAL" clId="{861835DA-0455-4509-8385-F2B640498B76}" dt="2023-04-22T09:50:33.918" v="5665" actId="22"/>
          <ac:spMkLst>
            <pc:docMk/>
            <pc:sldMk cId="1491136926" sldId="332"/>
            <ac:spMk id="13" creationId="{C073D323-FBCC-65D4-211D-95CD4FB2D196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1491136926" sldId="332"/>
            <ac:spMk id="15" creationId="{86A055BA-96F2-7BDE-4BB2-BE21C86A2A15}"/>
          </ac:spMkLst>
        </pc:spChg>
        <pc:spChg chg="add mod">
          <ac:chgData name="Pappich Pongpattanawut" userId="004f217c-c8d1-4b15-ad2c-f7ce45fd672a" providerId="ADAL" clId="{861835DA-0455-4509-8385-F2B640498B76}" dt="2023-04-22T15:06:57.549" v="7509" actId="1076"/>
          <ac:spMkLst>
            <pc:docMk/>
            <pc:sldMk cId="1491136926" sldId="332"/>
            <ac:spMk id="17" creationId="{46E2D61A-E17F-ECED-4CD9-7C8E624C5ED0}"/>
          </ac:spMkLst>
        </pc:spChg>
        <pc:spChg chg="add mod">
          <ac:chgData name="Pappich Pongpattanawut" userId="004f217c-c8d1-4b15-ad2c-f7ce45fd672a" providerId="ADAL" clId="{861835DA-0455-4509-8385-F2B640498B76}" dt="2023-04-22T15:07:03.986" v="7511" actId="1076"/>
          <ac:spMkLst>
            <pc:docMk/>
            <pc:sldMk cId="1491136926" sldId="332"/>
            <ac:spMk id="19" creationId="{9328491E-459A-A248-1C6E-831572C9C6EA}"/>
          </ac:spMkLst>
        </pc:spChg>
        <pc:spChg chg="add mod">
          <ac:chgData name="Pappich Pongpattanawut" userId="004f217c-c8d1-4b15-ad2c-f7ce45fd672a" providerId="ADAL" clId="{861835DA-0455-4509-8385-F2B640498B76}" dt="2023-04-22T15:07:11.432" v="7512" actId="1076"/>
          <ac:spMkLst>
            <pc:docMk/>
            <pc:sldMk cId="1491136926" sldId="332"/>
            <ac:spMk id="22" creationId="{0AEC8DB9-C822-55AA-B34A-A7DE170AC66B}"/>
          </ac:spMkLst>
        </pc:spChg>
        <pc:spChg chg="mod">
          <ac:chgData name="Pappich Pongpattanawut" userId="004f217c-c8d1-4b15-ad2c-f7ce45fd672a" providerId="ADAL" clId="{861835DA-0455-4509-8385-F2B640498B76}" dt="2023-04-22T15:03:41.321" v="7469" actId="1076"/>
          <ac:spMkLst>
            <pc:docMk/>
            <pc:sldMk cId="1491136926" sldId="332"/>
            <ac:spMk id="42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18.167" v="5627" actId="478"/>
          <ac:spMkLst>
            <pc:docMk/>
            <pc:sldMk cId="1491136926" sldId="332"/>
            <ac:spMk id="42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19.415" v="5628" actId="478"/>
          <ac:spMkLst>
            <pc:docMk/>
            <pc:sldMk cId="1491136926" sldId="332"/>
            <ac:spMk id="42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22.007" v="5629" actId="478"/>
          <ac:spMkLst>
            <pc:docMk/>
            <pc:sldMk cId="1491136926" sldId="332"/>
            <ac:spMk id="42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23.547" v="5630" actId="478"/>
          <ac:spMkLst>
            <pc:docMk/>
            <pc:sldMk cId="1491136926" sldId="332"/>
            <ac:spMk id="42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26.337" v="5632" actId="478"/>
          <ac:spMkLst>
            <pc:docMk/>
            <pc:sldMk cId="1491136926" sldId="332"/>
            <ac:spMk id="43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09:45:24.777" v="5631" actId="478"/>
          <ac:spMkLst>
            <pc:docMk/>
            <pc:sldMk cId="1491136926" sldId="332"/>
            <ac:spMk id="437" creationId="{00000000-0000-0000-0000-000000000000}"/>
          </ac:spMkLst>
        </pc:spChg>
        <pc:grpChg chg="add mod">
          <ac:chgData name="Pappich Pongpattanawut" userId="004f217c-c8d1-4b15-ad2c-f7ce45fd672a" providerId="ADAL" clId="{861835DA-0455-4509-8385-F2B640498B76}" dt="2023-04-22T10:12:33.683" v="5943" actId="1076"/>
          <ac:grpSpMkLst>
            <pc:docMk/>
            <pc:sldMk cId="1491136926" sldId="332"/>
            <ac:grpSpMk id="9" creationId="{11434711-198E-4EFB-8174-D2FB2F30B849}"/>
          </ac:grpSpMkLst>
        </pc:grpChg>
        <pc:grpChg chg="del">
          <ac:chgData name="Pappich Pongpattanawut" userId="004f217c-c8d1-4b15-ad2c-f7ce45fd672a" providerId="ADAL" clId="{861835DA-0455-4509-8385-F2B640498B76}" dt="2023-04-22T09:45:15.667" v="5626" actId="478"/>
          <ac:grpSpMkLst>
            <pc:docMk/>
            <pc:sldMk cId="1491136926" sldId="332"/>
            <ac:grpSpMk id="368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2T10:12:33.683" v="5943" actId="1076"/>
          <ac:grpSpMkLst>
            <pc:docMk/>
            <pc:sldMk cId="1491136926" sldId="332"/>
            <ac:grpSpMk id="429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2T10:12:33.683" v="5943" actId="1076"/>
          <ac:grpSpMkLst>
            <pc:docMk/>
            <pc:sldMk cId="1491136926" sldId="332"/>
            <ac:grpSpMk id="432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2T10:12:33.683" v="5943" actId="1076"/>
          <ac:grpSpMkLst>
            <pc:docMk/>
            <pc:sldMk cId="1491136926" sldId="332"/>
            <ac:grpSpMk id="434" creationId="{00000000-0000-0000-0000-000000000000}"/>
          </ac:grpSpMkLst>
        </pc:grpChg>
        <pc:picChg chg="add mod ord">
          <ac:chgData name="Pappich Pongpattanawut" userId="004f217c-c8d1-4b15-ad2c-f7ce45fd672a" providerId="ADAL" clId="{861835DA-0455-4509-8385-F2B640498B76}" dt="2023-04-22T10:12:33.683" v="5943" actId="1076"/>
          <ac:picMkLst>
            <pc:docMk/>
            <pc:sldMk cId="1491136926" sldId="332"/>
            <ac:picMk id="2" creationId="{9B6E659E-E4D5-7445-03B2-28FE7E7DA0C9}"/>
          </ac:picMkLst>
        </pc:picChg>
        <pc:cxnChg chg="add mod">
          <ac:chgData name="Pappich Pongpattanawut" userId="004f217c-c8d1-4b15-ad2c-f7ce45fd672a" providerId="ADAL" clId="{861835DA-0455-4509-8385-F2B640498B76}" dt="2023-04-22T15:07:20.609" v="7514" actId="14100"/>
          <ac:cxnSpMkLst>
            <pc:docMk/>
            <pc:sldMk cId="1491136926" sldId="332"/>
            <ac:cxnSpMk id="31" creationId="{1193F0C2-A0DC-64A7-EFC7-22E6570C7DA0}"/>
          </ac:cxnSpMkLst>
        </pc:cxnChg>
        <pc:cxnChg chg="mod">
          <ac:chgData name="Pappich Pongpattanawut" userId="004f217c-c8d1-4b15-ad2c-f7ce45fd672a" providerId="ADAL" clId="{861835DA-0455-4509-8385-F2B640498B76}" dt="2023-04-22T15:07:00.064" v="7510" actId="14100"/>
          <ac:cxnSpMkLst>
            <pc:docMk/>
            <pc:sldMk cId="1491136926" sldId="332"/>
            <ac:cxnSpMk id="425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5:07:03.986" v="7511" actId="1076"/>
          <ac:cxnSpMkLst>
            <pc:docMk/>
            <pc:sldMk cId="1491136926" sldId="332"/>
            <ac:cxnSpMk id="427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5:07:11.432" v="7512" actId="1076"/>
          <ac:cxnSpMkLst>
            <pc:docMk/>
            <pc:sldMk cId="1491136926" sldId="332"/>
            <ac:cxnSpMk id="438" creationId="{00000000-0000-0000-0000-000000000000}"/>
          </ac:cxnSpMkLst>
        </pc:cxnChg>
      </pc:sldChg>
      <pc:sldChg chg="addSp delSp modSp add mod">
        <pc:chgData name="Pappich Pongpattanawut" userId="004f217c-c8d1-4b15-ad2c-f7ce45fd672a" providerId="ADAL" clId="{861835DA-0455-4509-8385-F2B640498B76}" dt="2023-04-23T10:49:35.198" v="7965" actId="1076"/>
        <pc:sldMkLst>
          <pc:docMk/>
          <pc:sldMk cId="2951851976" sldId="333"/>
        </pc:sldMkLst>
        <pc:spChg chg="add mod">
          <ac:chgData name="Pappich Pongpattanawut" userId="004f217c-c8d1-4b15-ad2c-f7ce45fd672a" providerId="ADAL" clId="{861835DA-0455-4509-8385-F2B640498B76}" dt="2023-04-22T15:04:10.041" v="7476" actId="1076"/>
          <ac:spMkLst>
            <pc:docMk/>
            <pc:sldMk cId="2951851976" sldId="333"/>
            <ac:spMk id="2" creationId="{A6154EDF-2355-E43A-6E35-8365C5A428AA}"/>
          </ac:spMkLst>
        </pc:spChg>
        <pc:spChg chg="add mod">
          <ac:chgData name="Pappich Pongpattanawut" userId="004f217c-c8d1-4b15-ad2c-f7ce45fd672a" providerId="ADAL" clId="{861835DA-0455-4509-8385-F2B640498B76}" dt="2023-04-22T15:05:02.344" v="7490" actId="1076"/>
          <ac:spMkLst>
            <pc:docMk/>
            <pc:sldMk cId="2951851976" sldId="333"/>
            <ac:spMk id="6" creationId="{AD1B8441-4F19-3CF9-383D-1F94DD12AA72}"/>
          </ac:spMkLst>
        </pc:spChg>
        <pc:spChg chg="mod">
          <ac:chgData name="Pappich Pongpattanawut" userId="004f217c-c8d1-4b15-ad2c-f7ce45fd672a" providerId="ADAL" clId="{861835DA-0455-4509-8385-F2B640498B76}" dt="2023-04-22T09:56:22.231" v="5739"/>
          <ac:spMkLst>
            <pc:docMk/>
            <pc:sldMk cId="2951851976" sldId="333"/>
            <ac:spMk id="12" creationId="{3D690522-BFD7-DE10-3EC0-69DD58625413}"/>
          </ac:spMkLst>
        </pc:spChg>
        <pc:spChg chg="mod">
          <ac:chgData name="Pappich Pongpattanawut" userId="004f217c-c8d1-4b15-ad2c-f7ce45fd672a" providerId="ADAL" clId="{861835DA-0455-4509-8385-F2B640498B76}" dt="2023-04-22T09:56:22.231" v="5739"/>
          <ac:spMkLst>
            <pc:docMk/>
            <pc:sldMk cId="2951851976" sldId="333"/>
            <ac:spMk id="13" creationId="{E5388406-3D94-1AB7-364E-B4CF08ACA5F9}"/>
          </ac:spMkLst>
        </pc:spChg>
        <pc:spChg chg="mod">
          <ac:chgData name="Pappich Pongpattanawut" userId="004f217c-c8d1-4b15-ad2c-f7ce45fd672a" providerId="ADAL" clId="{861835DA-0455-4509-8385-F2B640498B76}" dt="2023-04-23T10:49:35.198" v="7965" actId="1076"/>
          <ac:spMkLst>
            <pc:docMk/>
            <pc:sldMk cId="2951851976" sldId="333"/>
            <ac:spMk id="15" creationId="{86A055BA-96F2-7BDE-4BB2-BE21C86A2A15}"/>
          </ac:spMkLst>
        </pc:spChg>
        <pc:spChg chg="mod">
          <ac:chgData name="Pappich Pongpattanawut" userId="004f217c-c8d1-4b15-ad2c-f7ce45fd672a" providerId="ADAL" clId="{861835DA-0455-4509-8385-F2B640498B76}" dt="2023-04-22T15:06:00.129" v="7500" actId="1076"/>
          <ac:spMkLst>
            <pc:docMk/>
            <pc:sldMk cId="2951851976" sldId="333"/>
            <ac:spMk id="17" creationId="{46E2D61A-E17F-ECED-4CD9-7C8E624C5ED0}"/>
          </ac:spMkLst>
        </pc:spChg>
        <pc:spChg chg="mod">
          <ac:chgData name="Pappich Pongpattanawut" userId="004f217c-c8d1-4b15-ad2c-f7ce45fd672a" providerId="ADAL" clId="{861835DA-0455-4509-8385-F2B640498B76}" dt="2023-04-22T15:05:54.921" v="7499" actId="1076"/>
          <ac:spMkLst>
            <pc:docMk/>
            <pc:sldMk cId="2951851976" sldId="333"/>
            <ac:spMk id="19" creationId="{9328491E-459A-A248-1C6E-831572C9C6EA}"/>
          </ac:spMkLst>
        </pc:spChg>
        <pc:spChg chg="mod">
          <ac:chgData name="Pappich Pongpattanawut" userId="004f217c-c8d1-4b15-ad2c-f7ce45fd672a" providerId="ADAL" clId="{861835DA-0455-4509-8385-F2B640498B76}" dt="2023-04-22T15:05:26.344" v="7496" actId="1076"/>
          <ac:spMkLst>
            <pc:docMk/>
            <pc:sldMk cId="2951851976" sldId="333"/>
            <ac:spMk id="22" creationId="{0AEC8DB9-C822-55AA-B34A-A7DE170AC66B}"/>
          </ac:spMkLst>
        </pc:spChg>
        <pc:spChg chg="mod">
          <ac:chgData name="Pappich Pongpattanawut" userId="004f217c-c8d1-4b15-ad2c-f7ce45fd672a" providerId="ADAL" clId="{861835DA-0455-4509-8385-F2B640498B76}" dt="2023-04-22T15:03:56.649" v="7471" actId="1076"/>
          <ac:spMkLst>
            <pc:docMk/>
            <pc:sldMk cId="2951851976" sldId="333"/>
            <ac:spMk id="420" creationId="{00000000-0000-0000-0000-000000000000}"/>
          </ac:spMkLst>
        </pc:spChg>
        <pc:spChg chg="mod">
          <ac:chgData name="Pappich Pongpattanawut" userId="004f217c-c8d1-4b15-ad2c-f7ce45fd672a" providerId="ADAL" clId="{861835DA-0455-4509-8385-F2B640498B76}" dt="2023-04-22T10:16:17.950" v="5983"/>
          <ac:spMkLst>
            <pc:docMk/>
            <pc:sldMk cId="2951851976" sldId="333"/>
            <ac:spMk id="442" creationId="{69331339-4BD0-620B-8412-C551D06D0629}"/>
          </ac:spMkLst>
        </pc:spChg>
        <pc:spChg chg="mod">
          <ac:chgData name="Pappich Pongpattanawut" userId="004f217c-c8d1-4b15-ad2c-f7ce45fd672a" providerId="ADAL" clId="{861835DA-0455-4509-8385-F2B640498B76}" dt="2023-04-22T10:16:17.950" v="5983"/>
          <ac:spMkLst>
            <pc:docMk/>
            <pc:sldMk cId="2951851976" sldId="333"/>
            <ac:spMk id="443" creationId="{4FB53A3B-5E77-646C-34CD-E89982F7B06C}"/>
          </ac:spMkLst>
        </pc:spChg>
        <pc:grpChg chg="add del mod">
          <ac:chgData name="Pappich Pongpattanawut" userId="004f217c-c8d1-4b15-ad2c-f7ce45fd672a" providerId="ADAL" clId="{861835DA-0455-4509-8385-F2B640498B76}" dt="2023-04-22T10:16:15.320" v="5982" actId="478"/>
          <ac:grpSpMkLst>
            <pc:docMk/>
            <pc:sldMk cId="2951851976" sldId="333"/>
            <ac:grpSpMk id="8" creationId="{5B48A0C2-34CD-5B17-0DBB-C2C50235AFC0}"/>
          </ac:grpSpMkLst>
        </pc:grpChg>
        <pc:grpChg chg="del">
          <ac:chgData name="Pappich Pongpattanawut" userId="004f217c-c8d1-4b15-ad2c-f7ce45fd672a" providerId="ADAL" clId="{861835DA-0455-4509-8385-F2B640498B76}" dt="2023-04-22T09:56:14.596" v="5738" actId="478"/>
          <ac:grpSpMkLst>
            <pc:docMk/>
            <pc:sldMk cId="2951851976" sldId="333"/>
            <ac:grpSpMk id="9" creationId="{11434711-198E-4EFB-8174-D2FB2F30B849}"/>
          </ac:grpSpMkLst>
        </pc:grpChg>
        <pc:grpChg chg="mod">
          <ac:chgData name="Pappich Pongpattanawut" userId="004f217c-c8d1-4b15-ad2c-f7ce45fd672a" providerId="ADAL" clId="{861835DA-0455-4509-8385-F2B640498B76}" dt="2023-04-22T10:16:33.483" v="5985" actId="1076"/>
          <ac:grpSpMkLst>
            <pc:docMk/>
            <pc:sldMk cId="2951851976" sldId="333"/>
            <ac:grpSpMk id="429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2T10:16:33.483" v="5985" actId="1076"/>
          <ac:grpSpMkLst>
            <pc:docMk/>
            <pc:sldMk cId="2951851976" sldId="333"/>
            <ac:grpSpMk id="432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2T10:16:33.483" v="5985" actId="1076"/>
          <ac:grpSpMkLst>
            <pc:docMk/>
            <pc:sldMk cId="2951851976" sldId="333"/>
            <ac:grpSpMk id="434" creationId="{00000000-0000-0000-0000-000000000000}"/>
          </ac:grpSpMkLst>
        </pc:grpChg>
        <pc:grpChg chg="add mod">
          <ac:chgData name="Pappich Pongpattanawut" userId="004f217c-c8d1-4b15-ad2c-f7ce45fd672a" providerId="ADAL" clId="{861835DA-0455-4509-8385-F2B640498B76}" dt="2023-04-22T10:16:33.483" v="5985" actId="1076"/>
          <ac:grpSpMkLst>
            <pc:docMk/>
            <pc:sldMk cId="2951851976" sldId="333"/>
            <ac:grpSpMk id="441" creationId="{D03AFA7D-F7B6-EFB4-E531-5DC0306E57E0}"/>
          </ac:grpSpMkLst>
        </pc:grpChg>
        <pc:picChg chg="del">
          <ac:chgData name="Pappich Pongpattanawut" userId="004f217c-c8d1-4b15-ad2c-f7ce45fd672a" providerId="ADAL" clId="{861835DA-0455-4509-8385-F2B640498B76}" dt="2023-04-22T09:53:36.557" v="5715" actId="478"/>
          <ac:picMkLst>
            <pc:docMk/>
            <pc:sldMk cId="2951851976" sldId="333"/>
            <ac:picMk id="2" creationId="{9B6E659E-E4D5-7445-03B2-28FE7E7DA0C9}"/>
          </ac:picMkLst>
        </pc:picChg>
        <pc:picChg chg="add mod ord">
          <ac:chgData name="Pappich Pongpattanawut" userId="004f217c-c8d1-4b15-ad2c-f7ce45fd672a" providerId="ADAL" clId="{861835DA-0455-4509-8385-F2B640498B76}" dt="2023-04-22T10:16:33.483" v="5985" actId="1076"/>
          <ac:picMkLst>
            <pc:docMk/>
            <pc:sldMk cId="2951851976" sldId="333"/>
            <ac:picMk id="3" creationId="{58EE4B71-2D1E-EEA4-3742-21DCC2F8BA21}"/>
          </ac:picMkLst>
        </pc:picChg>
        <pc:cxnChg chg="add del mod">
          <ac:chgData name="Pappich Pongpattanawut" userId="004f217c-c8d1-4b15-ad2c-f7ce45fd672a" providerId="ADAL" clId="{861835DA-0455-4509-8385-F2B640498B76}" dt="2023-04-22T09:56:13.396" v="5737" actId="478"/>
          <ac:cxnSpMkLst>
            <pc:docMk/>
            <pc:sldMk cId="2951851976" sldId="333"/>
            <ac:cxnSpMk id="7" creationId="{F85F87F9-A27E-3A53-FCD7-C61F4E5017EA}"/>
          </ac:cxnSpMkLst>
        </pc:cxnChg>
        <pc:cxnChg chg="add mod">
          <ac:chgData name="Pappich Pongpattanawut" userId="004f217c-c8d1-4b15-ad2c-f7ce45fd672a" providerId="ADAL" clId="{861835DA-0455-4509-8385-F2B640498B76}" dt="2023-04-22T15:05:38.696" v="7498" actId="14100"/>
          <ac:cxnSpMkLst>
            <pc:docMk/>
            <pc:sldMk cId="2951851976" sldId="333"/>
            <ac:cxnSpMk id="14" creationId="{A950AE55-BD79-2D4E-245B-FD2542EEE744}"/>
          </ac:cxnSpMkLst>
        </pc:cxnChg>
        <pc:cxnChg chg="mod">
          <ac:chgData name="Pappich Pongpattanawut" userId="004f217c-c8d1-4b15-ad2c-f7ce45fd672a" providerId="ADAL" clId="{861835DA-0455-4509-8385-F2B640498B76}" dt="2023-04-22T15:06:00.129" v="7500" actId="1076"/>
          <ac:cxnSpMkLst>
            <pc:docMk/>
            <pc:sldMk cId="2951851976" sldId="333"/>
            <ac:cxnSpMk id="425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5:05:54.921" v="7499" actId="1076"/>
          <ac:cxnSpMkLst>
            <pc:docMk/>
            <pc:sldMk cId="2951851976" sldId="333"/>
            <ac:cxnSpMk id="427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2T15:05:26.344" v="7496" actId="1076"/>
          <ac:cxnSpMkLst>
            <pc:docMk/>
            <pc:sldMk cId="2951851976" sldId="333"/>
            <ac:cxnSpMk id="438" creationId="{00000000-0000-0000-0000-000000000000}"/>
          </ac:cxnSpMkLst>
        </pc:cxnChg>
      </pc:sldChg>
      <pc:sldChg chg="addSp delSp modSp add mod ord">
        <pc:chgData name="Pappich Pongpattanawut" userId="004f217c-c8d1-4b15-ad2c-f7ce45fd672a" providerId="ADAL" clId="{861835DA-0455-4509-8385-F2B640498B76}" dt="2023-04-28T15:38:34.672" v="8044"/>
        <pc:sldMkLst>
          <pc:docMk/>
          <pc:sldMk cId="2070060314" sldId="334"/>
        </pc:sldMkLst>
        <pc:spChg chg="add del mod">
          <ac:chgData name="Pappich Pongpattanawut" userId="004f217c-c8d1-4b15-ad2c-f7ce45fd672a" providerId="ADAL" clId="{861835DA-0455-4509-8385-F2B640498B76}" dt="2023-04-22T09:58:17.422" v="5775" actId="22"/>
          <ac:spMkLst>
            <pc:docMk/>
            <pc:sldMk cId="2070060314" sldId="334"/>
            <ac:spMk id="5" creationId="{00EC9257-7A1B-27D2-D751-8A44211D7BAE}"/>
          </ac:spMkLst>
        </pc:spChg>
        <pc:spChg chg="add mod">
          <ac:chgData name="Pappich Pongpattanawut" userId="004f217c-c8d1-4b15-ad2c-f7ce45fd672a" providerId="ADAL" clId="{861835DA-0455-4509-8385-F2B640498B76}" dt="2023-04-22T15:00:38.645" v="7426" actId="1076"/>
          <ac:spMkLst>
            <pc:docMk/>
            <pc:sldMk cId="2070060314" sldId="334"/>
            <ac:spMk id="7" creationId="{AE1515D1-AE81-7D53-B5C5-E54197ADAEFE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2070060314" sldId="334"/>
            <ac:spMk id="12" creationId="{A1297BE6-C0D9-163E-4913-CD02C9FC915E}"/>
          </ac:spMkLst>
        </pc:spChg>
        <pc:spChg chg="del">
          <ac:chgData name="Pappich Pongpattanawut" userId="004f217c-c8d1-4b15-ad2c-f7ce45fd672a" providerId="ADAL" clId="{861835DA-0455-4509-8385-F2B640498B76}" dt="2023-04-22T09:57:23.246" v="5753" actId="478"/>
          <ac:spMkLst>
            <pc:docMk/>
            <pc:sldMk cId="2070060314" sldId="334"/>
            <ac:spMk id="15" creationId="{86A055BA-96F2-7BDE-4BB2-BE21C86A2A15}"/>
          </ac:spMkLst>
        </pc:spChg>
        <pc:spChg chg="del">
          <ac:chgData name="Pappich Pongpattanawut" userId="004f217c-c8d1-4b15-ad2c-f7ce45fd672a" providerId="ADAL" clId="{861835DA-0455-4509-8385-F2B640498B76}" dt="2023-04-22T09:57:23.246" v="5753" actId="478"/>
          <ac:spMkLst>
            <pc:docMk/>
            <pc:sldMk cId="2070060314" sldId="334"/>
            <ac:spMk id="17" creationId="{46E2D61A-E17F-ECED-4CD9-7C8E624C5ED0}"/>
          </ac:spMkLst>
        </pc:spChg>
        <pc:spChg chg="del">
          <ac:chgData name="Pappich Pongpattanawut" userId="004f217c-c8d1-4b15-ad2c-f7ce45fd672a" providerId="ADAL" clId="{861835DA-0455-4509-8385-F2B640498B76}" dt="2023-04-22T09:57:23.246" v="5753" actId="478"/>
          <ac:spMkLst>
            <pc:docMk/>
            <pc:sldMk cId="2070060314" sldId="334"/>
            <ac:spMk id="19" creationId="{9328491E-459A-A248-1C6E-831572C9C6EA}"/>
          </ac:spMkLst>
        </pc:spChg>
        <pc:spChg chg="del">
          <ac:chgData name="Pappich Pongpattanawut" userId="004f217c-c8d1-4b15-ad2c-f7ce45fd672a" providerId="ADAL" clId="{861835DA-0455-4509-8385-F2B640498B76}" dt="2023-04-22T09:57:23.246" v="5753" actId="478"/>
          <ac:spMkLst>
            <pc:docMk/>
            <pc:sldMk cId="2070060314" sldId="334"/>
            <ac:spMk id="22" creationId="{0AEC8DB9-C822-55AA-B34A-A7DE170AC66B}"/>
          </ac:spMkLst>
        </pc:spChg>
        <pc:spChg chg="mod">
          <ac:chgData name="Pappich Pongpattanawut" userId="004f217c-c8d1-4b15-ad2c-f7ce45fd672a" providerId="ADAL" clId="{861835DA-0455-4509-8385-F2B640498B76}" dt="2023-04-22T14:59:45.641" v="7411" actId="1076"/>
          <ac:spMkLst>
            <pc:docMk/>
            <pc:sldMk cId="2070060314" sldId="334"/>
            <ac:spMk id="420" creationId="{00000000-0000-0000-0000-000000000000}"/>
          </ac:spMkLst>
        </pc:spChg>
        <pc:grpChg chg="del">
          <ac:chgData name="Pappich Pongpattanawut" userId="004f217c-c8d1-4b15-ad2c-f7ce45fd672a" providerId="ADAL" clId="{861835DA-0455-4509-8385-F2B640498B76}" dt="2023-04-22T09:57:26.406" v="5757" actId="478"/>
          <ac:grpSpMkLst>
            <pc:docMk/>
            <pc:sldMk cId="2070060314" sldId="334"/>
            <ac:grpSpMk id="9" creationId="{11434711-198E-4EFB-8174-D2FB2F30B849}"/>
          </ac:grpSpMkLst>
        </pc:grpChg>
        <pc:grpChg chg="del">
          <ac:chgData name="Pappich Pongpattanawut" userId="004f217c-c8d1-4b15-ad2c-f7ce45fd672a" providerId="ADAL" clId="{861835DA-0455-4509-8385-F2B640498B76}" dt="2023-04-22T09:57:25.786" v="5756" actId="478"/>
          <ac:grpSpMkLst>
            <pc:docMk/>
            <pc:sldMk cId="2070060314" sldId="334"/>
            <ac:grpSpMk id="429" creationId="{00000000-0000-0000-0000-000000000000}"/>
          </ac:grpSpMkLst>
        </pc:grpChg>
        <pc:grpChg chg="del">
          <ac:chgData name="Pappich Pongpattanawut" userId="004f217c-c8d1-4b15-ad2c-f7ce45fd672a" providerId="ADAL" clId="{861835DA-0455-4509-8385-F2B640498B76}" dt="2023-04-22T09:57:25.206" v="5755" actId="478"/>
          <ac:grpSpMkLst>
            <pc:docMk/>
            <pc:sldMk cId="2070060314" sldId="334"/>
            <ac:grpSpMk id="432" creationId="{00000000-0000-0000-0000-000000000000}"/>
          </ac:grpSpMkLst>
        </pc:grpChg>
        <pc:grpChg chg="del">
          <ac:chgData name="Pappich Pongpattanawut" userId="004f217c-c8d1-4b15-ad2c-f7ce45fd672a" providerId="ADAL" clId="{861835DA-0455-4509-8385-F2B640498B76}" dt="2023-04-22T09:57:27.136" v="5758" actId="478"/>
          <ac:grpSpMkLst>
            <pc:docMk/>
            <pc:sldMk cId="2070060314" sldId="334"/>
            <ac:grpSpMk id="434" creationId="{00000000-0000-0000-0000-000000000000}"/>
          </ac:grpSpMkLst>
        </pc:grpChg>
        <pc:picChg chg="del">
          <ac:chgData name="Pappich Pongpattanawut" userId="004f217c-c8d1-4b15-ad2c-f7ce45fd672a" providerId="ADAL" clId="{861835DA-0455-4509-8385-F2B640498B76}" dt="2023-04-22T09:57:27.786" v="5759" actId="478"/>
          <ac:picMkLst>
            <pc:docMk/>
            <pc:sldMk cId="2070060314" sldId="334"/>
            <ac:picMk id="2" creationId="{9B6E659E-E4D5-7445-03B2-28FE7E7DA0C9}"/>
          </ac:picMkLst>
        </pc:picChg>
        <pc:picChg chg="add mod">
          <ac:chgData name="Pappich Pongpattanawut" userId="004f217c-c8d1-4b15-ad2c-f7ce45fd672a" providerId="ADAL" clId="{861835DA-0455-4509-8385-F2B640498B76}" dt="2023-04-22T09:57:50.264" v="5766" actId="1076"/>
          <ac:picMkLst>
            <pc:docMk/>
            <pc:sldMk cId="2070060314" sldId="334"/>
            <ac:picMk id="3" creationId="{B39CDC43-F495-85D4-2787-575782869E34}"/>
          </ac:picMkLst>
        </pc:picChg>
        <pc:cxnChg chg="del mod">
          <ac:chgData name="Pappich Pongpattanawut" userId="004f217c-c8d1-4b15-ad2c-f7ce45fd672a" providerId="ADAL" clId="{861835DA-0455-4509-8385-F2B640498B76}" dt="2023-04-22T09:57:24.222" v="5754" actId="478"/>
          <ac:cxnSpMkLst>
            <pc:docMk/>
            <pc:sldMk cId="2070060314" sldId="334"/>
            <ac:cxnSpMk id="425" creationId="{00000000-0000-0000-0000-000000000000}"/>
          </ac:cxnSpMkLst>
        </pc:cxnChg>
        <pc:cxnChg chg="del mod">
          <ac:chgData name="Pappich Pongpattanawut" userId="004f217c-c8d1-4b15-ad2c-f7ce45fd672a" providerId="ADAL" clId="{861835DA-0455-4509-8385-F2B640498B76}" dt="2023-04-22T09:57:23.246" v="5753" actId="478"/>
          <ac:cxnSpMkLst>
            <pc:docMk/>
            <pc:sldMk cId="2070060314" sldId="334"/>
            <ac:cxnSpMk id="427" creationId="{00000000-0000-0000-0000-000000000000}"/>
          </ac:cxnSpMkLst>
        </pc:cxnChg>
        <pc:cxnChg chg="del mod">
          <ac:chgData name="Pappich Pongpattanawut" userId="004f217c-c8d1-4b15-ad2c-f7ce45fd672a" providerId="ADAL" clId="{861835DA-0455-4509-8385-F2B640498B76}" dt="2023-04-22T09:57:23.246" v="5753" actId="478"/>
          <ac:cxnSpMkLst>
            <pc:docMk/>
            <pc:sldMk cId="2070060314" sldId="334"/>
            <ac:cxnSpMk id="438" creationId="{00000000-0000-0000-0000-000000000000}"/>
          </ac:cxnSpMkLst>
        </pc:cxnChg>
      </pc:sldChg>
      <pc:sldChg chg="add del">
        <pc:chgData name="Pappich Pongpattanawut" userId="004f217c-c8d1-4b15-ad2c-f7ce45fd672a" providerId="ADAL" clId="{861835DA-0455-4509-8385-F2B640498B76}" dt="2023-04-22T15:27:05.456" v="7871" actId="47"/>
        <pc:sldMkLst>
          <pc:docMk/>
          <pc:sldMk cId="3903830881" sldId="335"/>
        </pc:sldMkLst>
      </pc:sldChg>
      <pc:sldChg chg="addSp delSp modSp add mod ord">
        <pc:chgData name="Pappich Pongpattanawut" userId="004f217c-c8d1-4b15-ad2c-f7ce45fd672a" providerId="ADAL" clId="{861835DA-0455-4509-8385-F2B640498B76}" dt="2023-04-28T15:38:34.672" v="8044"/>
        <pc:sldMkLst>
          <pc:docMk/>
          <pc:sldMk cId="1179574934" sldId="336"/>
        </pc:sldMkLst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3" creationId="{7FA163BD-7BD1-7CD5-BB0F-3C1F0ED26DD7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5" creationId="{6F4E5F52-267C-AFFF-B712-34CDCA06C641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7" creationId="{74C84A7C-6906-CB14-DCF2-D486E75302A6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9" creationId="{C70D2155-9547-16C1-9716-291A0FC6EA90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11" creationId="{3435BEE1-3052-EE54-54E0-8D1978DCB0E9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13" creationId="{0CC1B8E5-2749-A9CB-606A-8743B65FCBD9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15" creationId="{F98407AE-153D-9F3F-8A1D-95D88C757776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17" creationId="{D5E4FFFE-8D94-A08F-E85D-B2C521379AEE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19" creationId="{74A32C5B-BDD6-1175-4547-894D2F512332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21" creationId="{E2956E6A-D281-1D3A-849B-2D3DC4F7E6F1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23" creationId="{DDAAB721-C7BE-8B8E-4DD7-D06081D325C1}"/>
          </ac:spMkLst>
        </pc:spChg>
        <pc:spChg chg="add del mod">
          <ac:chgData name="Pappich Pongpattanawut" userId="004f217c-c8d1-4b15-ad2c-f7ce45fd672a" providerId="ADAL" clId="{861835DA-0455-4509-8385-F2B640498B76}" dt="2023-04-22T10:03:24.219" v="5837" actId="478"/>
          <ac:spMkLst>
            <pc:docMk/>
            <pc:sldMk cId="1179574934" sldId="336"/>
            <ac:spMk id="25" creationId="{0045F7BB-5AF3-AF29-BB0C-49A61E1466F2}"/>
          </ac:spMkLst>
        </pc:spChg>
        <pc:spChg chg="add del mod">
          <ac:chgData name="Pappich Pongpattanawut" userId="004f217c-c8d1-4b15-ad2c-f7ce45fd672a" providerId="ADAL" clId="{861835DA-0455-4509-8385-F2B640498B76}" dt="2023-04-22T10:03:27.370" v="5839" actId="478"/>
          <ac:spMkLst>
            <pc:docMk/>
            <pc:sldMk cId="1179574934" sldId="336"/>
            <ac:spMk id="27" creationId="{7764A88F-F1D3-3874-6750-7DE3E4E65E48}"/>
          </ac:spMkLst>
        </pc:spChg>
        <pc:spChg chg="add mod">
          <ac:chgData name="Pappich Pongpattanawut" userId="004f217c-c8d1-4b15-ad2c-f7ce45fd672a" providerId="ADAL" clId="{861835DA-0455-4509-8385-F2B640498B76}" dt="2023-04-22T14:56:13.100" v="7352" actId="1076"/>
          <ac:spMkLst>
            <pc:docMk/>
            <pc:sldMk cId="1179574934" sldId="336"/>
            <ac:spMk id="28" creationId="{FDD6E722-97FF-1E70-FEF5-2D07A23703BB}"/>
          </ac:spMkLst>
        </pc:spChg>
        <pc:spChg chg="add del mod">
          <ac:chgData name="Pappich Pongpattanawut" userId="004f217c-c8d1-4b15-ad2c-f7ce45fd672a" providerId="ADAL" clId="{861835DA-0455-4509-8385-F2B640498B76}" dt="2023-04-22T10:04:16.328" v="5853" actId="22"/>
          <ac:spMkLst>
            <pc:docMk/>
            <pc:sldMk cId="1179574934" sldId="336"/>
            <ac:spMk id="31" creationId="{6B0E9CEA-0EFB-79C8-3A3A-CF8CE1D5A1B5}"/>
          </ac:spMkLst>
        </pc:spChg>
        <pc:spChg chg="add mod">
          <ac:chgData name="Pappich Pongpattanawut" userId="004f217c-c8d1-4b15-ad2c-f7ce45fd672a" providerId="ADAL" clId="{861835DA-0455-4509-8385-F2B640498B76}" dt="2023-04-22T14:58:50.837" v="7384" actId="1076"/>
          <ac:spMkLst>
            <pc:docMk/>
            <pc:sldMk cId="1179574934" sldId="336"/>
            <ac:spMk id="321" creationId="{B2FDA6F5-3B53-81AF-F9D2-21A5519E7157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1179574934" sldId="336"/>
            <ac:spMk id="323" creationId="{450EDA94-EE33-3CA9-01EE-27835A1FD544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2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6.229" v="5838" actId="478"/>
          <ac:spMkLst>
            <pc:docMk/>
            <pc:sldMk cId="1179574934" sldId="336"/>
            <ac:spMk id="32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2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2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2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2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2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3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4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5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6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7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8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39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40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41" creationId="{00000000-0000-0000-0000-000000000000}"/>
          </ac:spMkLst>
        </pc:spChg>
        <pc:spChg chg="del">
          <ac:chgData name="Pappich Pongpattanawut" userId="004f217c-c8d1-4b15-ad2c-f7ce45fd672a" providerId="ADAL" clId="{861835DA-0455-4509-8385-F2B640498B76}" dt="2023-04-22T10:03:21.804" v="5836" actId="478"/>
          <ac:spMkLst>
            <pc:docMk/>
            <pc:sldMk cId="1179574934" sldId="336"/>
            <ac:spMk id="342" creationId="{00000000-0000-0000-0000-000000000000}"/>
          </ac:spMkLst>
        </pc:spChg>
        <pc:picChg chg="add mod">
          <ac:chgData name="Pappich Pongpattanawut" userId="004f217c-c8d1-4b15-ad2c-f7ce45fd672a" providerId="ADAL" clId="{861835DA-0455-4509-8385-F2B640498B76}" dt="2023-04-22T14:58:52.461" v="7385" actId="1076"/>
          <ac:picMkLst>
            <pc:docMk/>
            <pc:sldMk cId="1179574934" sldId="336"/>
            <ac:picMk id="29" creationId="{5436112A-20F4-B082-9D24-F83A974630BB}"/>
          </ac:picMkLst>
        </pc:picChg>
      </pc:sldChg>
      <pc:sldChg chg="modSp add mod">
        <pc:chgData name="Pappich Pongpattanawut" userId="004f217c-c8d1-4b15-ad2c-f7ce45fd672a" providerId="ADAL" clId="{861835DA-0455-4509-8385-F2B640498B76}" dt="2023-04-22T13:57:23.005" v="6360" actId="1076"/>
        <pc:sldMkLst>
          <pc:docMk/>
          <pc:sldMk cId="3102839275" sldId="337"/>
        </pc:sldMkLst>
        <pc:spChg chg="mod">
          <ac:chgData name="Pappich Pongpattanawut" userId="004f217c-c8d1-4b15-ad2c-f7ce45fd672a" providerId="ADAL" clId="{861835DA-0455-4509-8385-F2B640498B76}" dt="2023-04-22T13:57:23.005" v="6360" actId="1076"/>
          <ac:spMkLst>
            <pc:docMk/>
            <pc:sldMk cId="3102839275" sldId="337"/>
            <ac:spMk id="6" creationId="{77327AC0-869B-339F-3953-8475DE8E819F}"/>
          </ac:spMkLst>
        </pc:spChg>
        <pc:spChg chg="mod">
          <ac:chgData name="Pappich Pongpattanawut" userId="004f217c-c8d1-4b15-ad2c-f7ce45fd672a" providerId="ADAL" clId="{861835DA-0455-4509-8385-F2B640498B76}" dt="2023-04-22T13:57:20.582" v="6359" actId="1076"/>
          <ac:spMkLst>
            <pc:docMk/>
            <pc:sldMk cId="3102839275" sldId="337"/>
            <ac:spMk id="8" creationId="{BBAA6CB9-2035-02C3-0B9B-D0BFCEF82531}"/>
          </ac:spMkLst>
        </pc:spChg>
        <pc:spChg chg="mod">
          <ac:chgData name="Pappich Pongpattanawut" userId="004f217c-c8d1-4b15-ad2c-f7ce45fd672a" providerId="ADAL" clId="{861835DA-0455-4509-8385-F2B640498B76}" dt="2023-04-22T13:57:15.509" v="6358" actId="1076"/>
          <ac:spMkLst>
            <pc:docMk/>
            <pc:sldMk cId="3102839275" sldId="337"/>
            <ac:spMk id="9" creationId="{1DBC4EFD-E9DA-1187-BDAD-6DA825F11B1F}"/>
          </ac:spMkLst>
        </pc:spChg>
        <pc:graphicFrameChg chg="mod">
          <ac:chgData name="Pappich Pongpattanawut" userId="004f217c-c8d1-4b15-ad2c-f7ce45fd672a" providerId="ADAL" clId="{861835DA-0455-4509-8385-F2B640498B76}" dt="2023-04-22T13:57:06.301" v="6355" actId="1076"/>
          <ac:graphicFrameMkLst>
            <pc:docMk/>
            <pc:sldMk cId="3102839275" sldId="337"/>
            <ac:graphicFrameMk id="7" creationId="{75B33143-7553-0F33-6B9A-0E56546CE9AD}"/>
          </ac:graphicFrameMkLst>
        </pc:graphicFrameChg>
      </pc:sldChg>
      <pc:sldChg chg="addSp delSp modSp add mod">
        <pc:chgData name="Pappich Pongpattanawut" userId="004f217c-c8d1-4b15-ad2c-f7ce45fd672a" providerId="ADAL" clId="{861835DA-0455-4509-8385-F2B640498B76}" dt="2023-04-23T10:48:30.816" v="7943" actId="20577"/>
        <pc:sldMkLst>
          <pc:docMk/>
          <pc:sldMk cId="1875068353" sldId="338"/>
        </pc:sldMkLst>
        <pc:spChg chg="add del mod">
          <ac:chgData name="Pappich Pongpattanawut" userId="004f217c-c8d1-4b15-ad2c-f7ce45fd672a" providerId="ADAL" clId="{861835DA-0455-4509-8385-F2B640498B76}" dt="2023-04-22T14:28:16.551" v="6887" actId="478"/>
          <ac:spMkLst>
            <pc:docMk/>
            <pc:sldMk cId="1875068353" sldId="338"/>
            <ac:spMk id="4" creationId="{4FCCF25F-2464-73FC-51B5-5339768AA93D}"/>
          </ac:spMkLst>
        </pc:spChg>
        <pc:spChg chg="add mod">
          <ac:chgData name="Pappich Pongpattanawut" userId="004f217c-c8d1-4b15-ad2c-f7ce45fd672a" providerId="ADAL" clId="{861835DA-0455-4509-8385-F2B640498B76}" dt="2023-04-22T14:28:17.021" v="6888"/>
          <ac:spMkLst>
            <pc:docMk/>
            <pc:sldMk cId="1875068353" sldId="338"/>
            <ac:spMk id="5" creationId="{5F2319E4-D303-5D07-E472-47D28BCC2A14}"/>
          </ac:spMkLst>
        </pc:spChg>
        <pc:spChg chg="del">
          <ac:chgData name="Pappich Pongpattanawut" userId="004f217c-c8d1-4b15-ad2c-f7ce45fd672a" providerId="ADAL" clId="{861835DA-0455-4509-8385-F2B640498B76}" dt="2023-04-22T14:28:10.618" v="6886" actId="478"/>
          <ac:spMkLst>
            <pc:docMk/>
            <pc:sldMk cId="1875068353" sldId="338"/>
            <ac:spMk id="505" creationId="{00000000-0000-0000-0000-000000000000}"/>
          </ac:spMkLst>
        </pc:spChg>
        <pc:graphicFrameChg chg="mod modGraphic">
          <ac:chgData name="Pappich Pongpattanawut" userId="004f217c-c8d1-4b15-ad2c-f7ce45fd672a" providerId="ADAL" clId="{861835DA-0455-4509-8385-F2B640498B76}" dt="2023-04-23T10:48:30.816" v="7943" actId="20577"/>
          <ac:graphicFrameMkLst>
            <pc:docMk/>
            <pc:sldMk cId="1875068353" sldId="338"/>
            <ac:graphicFrameMk id="2" creationId="{A45B2D33-4679-75EE-F46C-901BC658F1A1}"/>
          </ac:graphicFrameMkLst>
        </pc:graphicFrameChg>
      </pc:sldChg>
      <pc:sldChg chg="addSp delSp modSp add mod">
        <pc:chgData name="Pappich Pongpattanawut" userId="004f217c-c8d1-4b15-ad2c-f7ce45fd672a" providerId="ADAL" clId="{861835DA-0455-4509-8385-F2B640498B76}" dt="2023-04-28T15:38:34.672" v="8044"/>
        <pc:sldMkLst>
          <pc:docMk/>
          <pc:sldMk cId="1881859075" sldId="339"/>
        </pc:sldMkLst>
        <pc:spChg chg="del mod">
          <ac:chgData name="Pappich Pongpattanawut" userId="004f217c-c8d1-4b15-ad2c-f7ce45fd672a" providerId="ADAL" clId="{861835DA-0455-4509-8385-F2B640498B76}" dt="2023-04-22T14:40:03.764" v="7106" actId="478"/>
          <ac:spMkLst>
            <pc:docMk/>
            <pc:sldMk cId="1881859075" sldId="339"/>
            <ac:spMk id="3" creationId="{CFA3D964-0C8A-1AAD-815A-E0C410845E27}"/>
          </ac:spMkLst>
        </pc:spChg>
        <pc:spChg chg="add mod">
          <ac:chgData name="Pappich Pongpattanawut" userId="004f217c-c8d1-4b15-ad2c-f7ce45fd672a" providerId="ADAL" clId="{861835DA-0455-4509-8385-F2B640498B76}" dt="2023-04-22T14:43:26.202" v="7163" actId="14100"/>
          <ac:spMkLst>
            <pc:docMk/>
            <pc:sldMk cId="1881859075" sldId="339"/>
            <ac:spMk id="4" creationId="{4283707F-F22D-8AC4-5EFA-7B3D43E92A1C}"/>
          </ac:spMkLst>
        </pc:spChg>
        <pc:spChg chg="del mod">
          <ac:chgData name="Pappich Pongpattanawut" userId="004f217c-c8d1-4b15-ad2c-f7ce45fd672a" providerId="ADAL" clId="{861835DA-0455-4509-8385-F2B640498B76}" dt="2023-04-22T14:40:06.662" v="7107" actId="478"/>
          <ac:spMkLst>
            <pc:docMk/>
            <pc:sldMk cId="1881859075" sldId="339"/>
            <ac:spMk id="6" creationId="{AE399415-2192-C3BA-5F86-1EA82614C88D}"/>
          </ac:spMkLst>
        </pc:spChg>
        <pc:spChg chg="add 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1881859075" sldId="339"/>
            <ac:spMk id="7" creationId="{FDE367B8-A266-25C0-7508-10BB2C054F59}"/>
          </ac:spMkLst>
        </pc:spChg>
        <pc:spChg chg="del">
          <ac:chgData name="Pappich Pongpattanawut" userId="004f217c-c8d1-4b15-ad2c-f7ce45fd672a" providerId="ADAL" clId="{861835DA-0455-4509-8385-F2B640498B76}" dt="2023-04-22T14:40:06.662" v="7107" actId="478"/>
          <ac:spMkLst>
            <pc:docMk/>
            <pc:sldMk cId="1881859075" sldId="339"/>
            <ac:spMk id="8" creationId="{55D5FED7-1DB6-1F19-F493-63B6F27DB761}"/>
          </ac:spMkLst>
        </pc:spChg>
        <pc:spChg chg="del">
          <ac:chgData name="Pappich Pongpattanawut" userId="004f217c-c8d1-4b15-ad2c-f7ce45fd672a" providerId="ADAL" clId="{861835DA-0455-4509-8385-F2B640498B76}" dt="2023-04-22T14:40:06.662" v="7107" actId="478"/>
          <ac:spMkLst>
            <pc:docMk/>
            <pc:sldMk cId="1881859075" sldId="339"/>
            <ac:spMk id="9" creationId="{85425784-47FD-D19F-F204-0AF1A6A39776}"/>
          </ac:spMkLst>
        </pc:spChg>
        <pc:spChg chg="mod">
          <ac:chgData name="Pappich Pongpattanawut" userId="004f217c-c8d1-4b15-ad2c-f7ce45fd672a" providerId="ADAL" clId="{861835DA-0455-4509-8385-F2B640498B76}" dt="2023-04-22T14:43:03.786" v="7157" actId="1076"/>
          <ac:spMkLst>
            <pc:docMk/>
            <pc:sldMk cId="1881859075" sldId="339"/>
            <ac:spMk id="459" creationId="{00000000-0000-0000-0000-000000000000}"/>
          </ac:spMkLst>
        </pc:spChg>
        <pc:cxnChg chg="mod">
          <ac:chgData name="Pappich Pongpattanawut" userId="004f217c-c8d1-4b15-ad2c-f7ce45fd672a" providerId="ADAL" clId="{861835DA-0455-4509-8385-F2B640498B76}" dt="2023-04-22T14:43:03.786" v="7157" actId="1076"/>
          <ac:cxnSpMkLst>
            <pc:docMk/>
            <pc:sldMk cId="1881859075" sldId="339"/>
            <ac:cxnSpMk id="463" creationId="{00000000-0000-0000-0000-000000000000}"/>
          </ac:cxnSpMkLst>
        </pc:cxnChg>
      </pc:sldChg>
      <pc:sldChg chg="addSp delSp modSp add del mod">
        <pc:chgData name="Pappich Pongpattanawut" userId="004f217c-c8d1-4b15-ad2c-f7ce45fd672a" providerId="ADAL" clId="{861835DA-0455-4509-8385-F2B640498B76}" dt="2023-04-22T14:43:16.829" v="7160" actId="47"/>
        <pc:sldMkLst>
          <pc:docMk/>
          <pc:sldMk cId="1997261763" sldId="340"/>
        </pc:sldMkLst>
        <pc:spChg chg="add del mod">
          <ac:chgData name="Pappich Pongpattanawut" userId="004f217c-c8d1-4b15-ad2c-f7ce45fd672a" providerId="ADAL" clId="{861835DA-0455-4509-8385-F2B640498B76}" dt="2023-04-22T14:43:14.137" v="7159" actId="478"/>
          <ac:spMkLst>
            <pc:docMk/>
            <pc:sldMk cId="1997261763" sldId="340"/>
            <ac:spMk id="3" creationId="{24CDD9CC-093A-AC2A-90DE-3B9E56C9C3CE}"/>
          </ac:spMkLst>
        </pc:spChg>
        <pc:spChg chg="del">
          <ac:chgData name="Pappich Pongpattanawut" userId="004f217c-c8d1-4b15-ad2c-f7ce45fd672a" providerId="ADAL" clId="{861835DA-0455-4509-8385-F2B640498B76}" dt="2023-04-22T14:41:50.809" v="7141" actId="478"/>
          <ac:spMkLst>
            <pc:docMk/>
            <pc:sldMk cId="1997261763" sldId="340"/>
            <ac:spMk id="4" creationId="{4283707F-F22D-8AC4-5EFA-7B3D43E92A1C}"/>
          </ac:spMkLst>
        </pc:spChg>
        <pc:spChg chg="add del mod">
          <ac:chgData name="Pappich Pongpattanawut" userId="004f217c-c8d1-4b15-ad2c-f7ce45fd672a" providerId="ADAL" clId="{861835DA-0455-4509-8385-F2B640498B76}" dt="2023-04-22T14:42:04.808" v="7144" actId="478"/>
          <ac:spMkLst>
            <pc:docMk/>
            <pc:sldMk cId="1997261763" sldId="340"/>
            <ac:spMk id="6" creationId="{9AC7D316-8E77-D12B-8CA6-3BCA77BEF36F}"/>
          </ac:spMkLst>
        </pc:spChg>
        <pc:spChg chg="del">
          <ac:chgData name="Pappich Pongpattanawut" userId="004f217c-c8d1-4b15-ad2c-f7ce45fd672a" providerId="ADAL" clId="{861835DA-0455-4509-8385-F2B640498B76}" dt="2023-04-22T14:41:50.119" v="7140" actId="478"/>
          <ac:spMkLst>
            <pc:docMk/>
            <pc:sldMk cId="1997261763" sldId="340"/>
            <ac:spMk id="7" creationId="{FDE367B8-A266-25C0-7508-10BB2C054F59}"/>
          </ac:spMkLst>
        </pc:spChg>
        <pc:spChg chg="add del mod">
          <ac:chgData name="Pappich Pongpattanawut" userId="004f217c-c8d1-4b15-ad2c-f7ce45fd672a" providerId="ADAL" clId="{861835DA-0455-4509-8385-F2B640498B76}" dt="2023-04-22T14:43:14.137" v="7159" actId="478"/>
          <ac:spMkLst>
            <pc:docMk/>
            <pc:sldMk cId="1997261763" sldId="340"/>
            <ac:spMk id="8" creationId="{C3F6BE0B-6E92-FDB2-3AD2-25E2C92EC3D9}"/>
          </ac:spMkLst>
        </pc:spChg>
      </pc:sldChg>
      <pc:sldChg chg="addSp delSp modSp add mod">
        <pc:chgData name="Pappich Pongpattanawut" userId="004f217c-c8d1-4b15-ad2c-f7ce45fd672a" providerId="ADAL" clId="{861835DA-0455-4509-8385-F2B640498B76}" dt="2023-04-22T14:52:44.552" v="7307" actId="115"/>
        <pc:sldMkLst>
          <pc:docMk/>
          <pc:sldMk cId="2822988586" sldId="341"/>
        </pc:sldMkLst>
        <pc:spChg chg="add mod">
          <ac:chgData name="Pappich Pongpattanawut" userId="004f217c-c8d1-4b15-ad2c-f7ce45fd672a" providerId="ADAL" clId="{861835DA-0455-4509-8385-F2B640498B76}" dt="2023-04-22T14:43:54.011" v="7168" actId="14100"/>
          <ac:spMkLst>
            <pc:docMk/>
            <pc:sldMk cId="2822988586" sldId="341"/>
            <ac:spMk id="3" creationId="{662440E5-94D6-EBEB-431C-616977D8C164}"/>
          </ac:spMkLst>
        </pc:spChg>
        <pc:spChg chg="del">
          <ac:chgData name="Pappich Pongpattanawut" userId="004f217c-c8d1-4b15-ad2c-f7ce45fd672a" providerId="ADAL" clId="{861835DA-0455-4509-8385-F2B640498B76}" dt="2023-04-22T14:43:19.340" v="7161" actId="478"/>
          <ac:spMkLst>
            <pc:docMk/>
            <pc:sldMk cId="2822988586" sldId="341"/>
            <ac:spMk id="4" creationId="{4283707F-F22D-8AC4-5EFA-7B3D43E92A1C}"/>
          </ac:spMkLst>
        </pc:spChg>
        <pc:spChg chg="add mod">
          <ac:chgData name="Pappich Pongpattanawut" userId="004f217c-c8d1-4b15-ad2c-f7ce45fd672a" providerId="ADAL" clId="{861835DA-0455-4509-8385-F2B640498B76}" dt="2023-04-22T14:52:44.552" v="7307" actId="115"/>
          <ac:spMkLst>
            <pc:docMk/>
            <pc:sldMk cId="2822988586" sldId="341"/>
            <ac:spMk id="6" creationId="{FDA63F96-1945-05CF-EA68-D6A5E79795FE}"/>
          </ac:spMkLst>
        </pc:spChg>
        <pc:spChg chg="del">
          <ac:chgData name="Pappich Pongpattanawut" userId="004f217c-c8d1-4b15-ad2c-f7ce45fd672a" providerId="ADAL" clId="{861835DA-0455-4509-8385-F2B640498B76}" dt="2023-04-22T14:43:20.196" v="7162" actId="478"/>
          <ac:spMkLst>
            <pc:docMk/>
            <pc:sldMk cId="2822988586" sldId="341"/>
            <ac:spMk id="7" creationId="{FDE367B8-A266-25C0-7508-10BB2C054F59}"/>
          </ac:spMkLst>
        </pc:spChg>
      </pc:sldChg>
      <pc:sldChg chg="addSp delSp modSp add mod">
        <pc:chgData name="Pappich Pongpattanawut" userId="004f217c-c8d1-4b15-ad2c-f7ce45fd672a" providerId="ADAL" clId="{861835DA-0455-4509-8385-F2B640498B76}" dt="2023-04-23T10:53:01.639" v="8032" actId="14100"/>
        <pc:sldMkLst>
          <pc:docMk/>
          <pc:sldMk cId="1911316702" sldId="342"/>
        </pc:sldMkLst>
        <pc:spChg chg="mod">
          <ac:chgData name="Pappich Pongpattanawut" userId="004f217c-c8d1-4b15-ad2c-f7ce45fd672a" providerId="ADAL" clId="{861835DA-0455-4509-8385-F2B640498B76}" dt="2023-04-23T10:51:32.679" v="7984" actId="14100"/>
          <ac:spMkLst>
            <pc:docMk/>
            <pc:sldMk cId="1911316702" sldId="342"/>
            <ac:spMk id="15" creationId="{86A055BA-96F2-7BDE-4BB2-BE21C86A2A15}"/>
          </ac:spMkLst>
        </pc:spChg>
        <pc:spChg chg="mod">
          <ac:chgData name="Pappich Pongpattanawut" userId="004f217c-c8d1-4b15-ad2c-f7ce45fd672a" providerId="ADAL" clId="{861835DA-0455-4509-8385-F2B640498B76}" dt="2023-04-23T10:52:55.307" v="8030" actId="1076"/>
          <ac:spMkLst>
            <pc:docMk/>
            <pc:sldMk cId="1911316702" sldId="342"/>
            <ac:spMk id="17" creationId="{46E2D61A-E17F-ECED-4CD9-7C8E624C5ED0}"/>
          </ac:spMkLst>
        </pc:spChg>
        <pc:spChg chg="del mod">
          <ac:chgData name="Pappich Pongpattanawut" userId="004f217c-c8d1-4b15-ad2c-f7ce45fd672a" providerId="ADAL" clId="{861835DA-0455-4509-8385-F2B640498B76}" dt="2023-04-23T10:52:26.034" v="8021" actId="478"/>
          <ac:spMkLst>
            <pc:docMk/>
            <pc:sldMk cId="1911316702" sldId="342"/>
            <ac:spMk id="19" creationId="{9328491E-459A-A248-1C6E-831572C9C6EA}"/>
          </ac:spMkLst>
        </pc:spChg>
        <pc:spChg chg="add del mod">
          <ac:chgData name="Pappich Pongpattanawut" userId="004f217c-c8d1-4b15-ad2c-f7ce45fd672a" providerId="ADAL" clId="{861835DA-0455-4509-8385-F2B640498B76}" dt="2023-04-23T10:52:58.286" v="8031" actId="1076"/>
          <ac:spMkLst>
            <pc:docMk/>
            <pc:sldMk cId="1911316702" sldId="342"/>
            <ac:spMk id="22" creationId="{0AEC8DB9-C822-55AA-B34A-A7DE170AC66B}"/>
          </ac:spMkLst>
        </pc:spChg>
        <pc:grpChg chg="mod">
          <ac:chgData name="Pappich Pongpattanawut" userId="004f217c-c8d1-4b15-ad2c-f7ce45fd672a" providerId="ADAL" clId="{861835DA-0455-4509-8385-F2B640498B76}" dt="2023-04-23T10:50:46.927" v="7978" actId="1076"/>
          <ac:grpSpMkLst>
            <pc:docMk/>
            <pc:sldMk cId="1911316702" sldId="342"/>
            <ac:grpSpMk id="429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3T10:50:43.322" v="7977" actId="1076"/>
          <ac:grpSpMkLst>
            <pc:docMk/>
            <pc:sldMk cId="1911316702" sldId="342"/>
            <ac:grpSpMk id="432" creationId="{00000000-0000-0000-0000-000000000000}"/>
          </ac:grpSpMkLst>
        </pc:grpChg>
        <pc:grpChg chg="mod">
          <ac:chgData name="Pappich Pongpattanawut" userId="004f217c-c8d1-4b15-ad2c-f7ce45fd672a" providerId="ADAL" clId="{861835DA-0455-4509-8385-F2B640498B76}" dt="2023-04-23T10:50:37.742" v="7976" actId="1076"/>
          <ac:grpSpMkLst>
            <pc:docMk/>
            <pc:sldMk cId="1911316702" sldId="342"/>
            <ac:grpSpMk id="434" creationId="{00000000-0000-0000-0000-000000000000}"/>
          </ac:grpSpMkLst>
        </pc:grpChg>
        <pc:picChg chg="del">
          <ac:chgData name="Pappich Pongpattanawut" userId="004f217c-c8d1-4b15-ad2c-f7ce45fd672a" providerId="ADAL" clId="{861835DA-0455-4509-8385-F2B640498B76}" dt="2023-04-23T10:50:19.129" v="7967" actId="478"/>
          <ac:picMkLst>
            <pc:docMk/>
            <pc:sldMk cId="1911316702" sldId="342"/>
            <ac:picMk id="2" creationId="{9B6E659E-E4D5-7445-03B2-28FE7E7DA0C9}"/>
          </ac:picMkLst>
        </pc:picChg>
        <pc:picChg chg="add mod ord">
          <ac:chgData name="Pappich Pongpattanawut" userId="004f217c-c8d1-4b15-ad2c-f7ce45fd672a" providerId="ADAL" clId="{861835DA-0455-4509-8385-F2B640498B76}" dt="2023-04-23T10:50:33.337" v="7975" actId="167"/>
          <ac:picMkLst>
            <pc:docMk/>
            <pc:sldMk cId="1911316702" sldId="342"/>
            <ac:picMk id="4" creationId="{CA9F241A-4CE5-545B-D31B-9CEEF882DEA2}"/>
          </ac:picMkLst>
        </pc:picChg>
        <pc:cxnChg chg="mod">
          <ac:chgData name="Pappich Pongpattanawut" userId="004f217c-c8d1-4b15-ad2c-f7ce45fd672a" providerId="ADAL" clId="{861835DA-0455-4509-8385-F2B640498B76}" dt="2023-04-23T10:52:58.286" v="8031" actId="1076"/>
          <ac:cxnSpMkLst>
            <pc:docMk/>
            <pc:sldMk cId="1911316702" sldId="342"/>
            <ac:cxnSpMk id="31" creationId="{1193F0C2-A0DC-64A7-EFC7-22E6570C7DA0}"/>
          </ac:cxnSpMkLst>
        </pc:cxnChg>
        <pc:cxnChg chg="mod">
          <ac:chgData name="Pappich Pongpattanawut" userId="004f217c-c8d1-4b15-ad2c-f7ce45fd672a" providerId="ADAL" clId="{861835DA-0455-4509-8385-F2B640498B76}" dt="2023-04-23T10:53:01.639" v="8032" actId="14100"/>
          <ac:cxnSpMkLst>
            <pc:docMk/>
            <pc:sldMk cId="1911316702" sldId="342"/>
            <ac:cxnSpMk id="425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3T10:52:58.286" v="8031" actId="1076"/>
          <ac:cxnSpMkLst>
            <pc:docMk/>
            <pc:sldMk cId="1911316702" sldId="342"/>
            <ac:cxnSpMk id="427" creationId="{00000000-0000-0000-0000-000000000000}"/>
          </ac:cxnSpMkLst>
        </pc:cxnChg>
        <pc:cxnChg chg="mod">
          <ac:chgData name="Pappich Pongpattanawut" userId="004f217c-c8d1-4b15-ad2c-f7ce45fd672a" providerId="ADAL" clId="{861835DA-0455-4509-8385-F2B640498B76}" dt="2023-04-23T10:52:58.286" v="8031" actId="1076"/>
          <ac:cxnSpMkLst>
            <pc:docMk/>
            <pc:sldMk cId="1911316702" sldId="342"/>
            <ac:cxnSpMk id="438" creationId="{00000000-0000-0000-0000-000000000000}"/>
          </ac:cxnSpMkLst>
        </pc:cxnChg>
      </pc:sldChg>
      <pc:sldChg chg="addSp delSp modSp add mod">
        <pc:chgData name="Pappich Pongpattanawut" userId="004f217c-c8d1-4b15-ad2c-f7ce45fd672a" providerId="ADAL" clId="{861835DA-0455-4509-8385-F2B640498B76}" dt="2023-04-28T15:38:34.672" v="8044"/>
        <pc:sldMkLst>
          <pc:docMk/>
          <pc:sldMk cId="1803625169" sldId="343"/>
        </pc:sldMkLst>
        <pc:spChg chg="mod">
          <ac:chgData name="Pappich Pongpattanawut" userId="004f217c-c8d1-4b15-ad2c-f7ce45fd672a" providerId="ADAL" clId="{861835DA-0455-4509-8385-F2B640498B76}" dt="2023-04-28T15:38:34.672" v="8044"/>
          <ac:spMkLst>
            <pc:docMk/>
            <pc:sldMk cId="1803625169" sldId="343"/>
            <ac:spMk id="12" creationId="{A1297BE6-C0D9-163E-4913-CD02C9FC915E}"/>
          </ac:spMkLst>
        </pc:spChg>
        <pc:picChg chg="add mod">
          <ac:chgData name="Pappich Pongpattanawut" userId="004f217c-c8d1-4b15-ad2c-f7ce45fd672a" providerId="ADAL" clId="{861835DA-0455-4509-8385-F2B640498B76}" dt="2023-04-23T10:53:24.540" v="8038" actId="1076"/>
          <ac:picMkLst>
            <pc:docMk/>
            <pc:sldMk cId="1803625169" sldId="343"/>
            <ac:picMk id="2" creationId="{EF6E2D7B-5315-F586-5A2C-C038D77BAD27}"/>
          </ac:picMkLst>
        </pc:picChg>
        <pc:picChg chg="del">
          <ac:chgData name="Pappich Pongpattanawut" userId="004f217c-c8d1-4b15-ad2c-f7ce45fd672a" providerId="ADAL" clId="{861835DA-0455-4509-8385-F2B640498B76}" dt="2023-04-23T10:53:10.064" v="8034" actId="478"/>
          <ac:picMkLst>
            <pc:docMk/>
            <pc:sldMk cId="1803625169" sldId="343"/>
            <ac:picMk id="3" creationId="{B39CDC43-F495-85D4-2787-575782869E34}"/>
          </ac:picMkLst>
        </pc:picChg>
      </pc:sldChg>
      <pc:sldMasterChg chg="addSldLayout delSldLayout">
        <pc:chgData name="Pappich Pongpattanawut" userId="004f217c-c8d1-4b15-ad2c-f7ce45fd672a" providerId="ADAL" clId="{861835DA-0455-4509-8385-F2B640498B76}" dt="2023-04-22T15:26:56.628" v="7868" actId="47"/>
        <pc:sldMasterMkLst>
          <pc:docMk/>
          <pc:sldMasterMk cId="0" sldId="2147483672"/>
        </pc:sldMasterMkLst>
        <pc:sldLayoutChg chg="del">
          <pc:chgData name="Pappich Pongpattanawut" userId="004f217c-c8d1-4b15-ad2c-f7ce45fd672a" providerId="ADAL" clId="{861835DA-0455-4509-8385-F2B640498B76}" dt="2023-04-20T07:46:39.001" v="3366" actId="47"/>
          <pc:sldLayoutMkLst>
            <pc:docMk/>
            <pc:sldMasterMk cId="0" sldId="2147483672"/>
            <pc:sldLayoutMk cId="0" sldId="2147483649"/>
          </pc:sldLayoutMkLst>
        </pc:sldLayoutChg>
        <pc:sldLayoutChg chg="del">
          <pc:chgData name="Pappich Pongpattanawut" userId="004f217c-c8d1-4b15-ad2c-f7ce45fd672a" providerId="ADAL" clId="{861835DA-0455-4509-8385-F2B640498B76}" dt="2023-04-22T15:26:56.628" v="7868" actId="47"/>
          <pc:sldLayoutMkLst>
            <pc:docMk/>
            <pc:sldMasterMk cId="0" sldId="2147483672"/>
            <pc:sldLayoutMk cId="0" sldId="2147483656"/>
          </pc:sldLayoutMkLst>
        </pc:sldLayoutChg>
        <pc:sldLayoutChg chg="del">
          <pc:chgData name="Pappich Pongpattanawut" userId="004f217c-c8d1-4b15-ad2c-f7ce45fd672a" providerId="ADAL" clId="{861835DA-0455-4509-8385-F2B640498B76}" dt="2023-04-20T07:32:31.348" v="3202" actId="47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Pappich Pongpattanawut" userId="004f217c-c8d1-4b15-ad2c-f7ce45fd672a" providerId="ADAL" clId="{861835DA-0455-4509-8385-F2B640498B76}" dt="2023-04-22T15:26:40.011" v="7859" actId="47"/>
          <pc:sldLayoutMkLst>
            <pc:docMk/>
            <pc:sldMasterMk cId="0" sldId="2147483672"/>
            <pc:sldLayoutMk cId="0" sldId="2147483660"/>
          </pc:sldLayoutMkLst>
        </pc:sldLayoutChg>
        <pc:sldLayoutChg chg="add del">
          <pc:chgData name="Pappich Pongpattanawut" userId="004f217c-c8d1-4b15-ad2c-f7ce45fd672a" providerId="ADAL" clId="{861835DA-0455-4509-8385-F2B640498B76}" dt="2023-04-20T08:31:28.799" v="3974" actId="47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Pappich Pongpattanawut" userId="004f217c-c8d1-4b15-ad2c-f7ce45fd672a" providerId="ADAL" clId="{861835DA-0455-4509-8385-F2B640498B76}" dt="2023-04-22T15:26:38.892" v="7858" actId="47"/>
          <pc:sldLayoutMkLst>
            <pc:docMk/>
            <pc:sldMasterMk cId="0" sldId="2147483672"/>
            <pc:sldLayoutMk cId="0" sldId="2147483667"/>
          </pc:sldLayoutMkLst>
        </pc:sldLayoutChg>
      </pc:sldMasterChg>
      <pc:sldMasterChg chg="del delSldLayout">
        <pc:chgData name="Pappich Pongpattanawut" userId="004f217c-c8d1-4b15-ad2c-f7ce45fd672a" providerId="ADAL" clId="{861835DA-0455-4509-8385-F2B640498B76}" dt="2023-04-22T15:26:33.042" v="7856" actId="47"/>
        <pc:sldMasterMkLst>
          <pc:docMk/>
          <pc:sldMasterMk cId="0" sldId="2147483673"/>
        </pc:sldMasterMkLst>
        <pc:sldLayoutChg chg="del">
          <pc:chgData name="Pappich Pongpattanawut" userId="004f217c-c8d1-4b15-ad2c-f7ce45fd672a" providerId="ADAL" clId="{861835DA-0455-4509-8385-F2B640498B76}" dt="2023-04-22T15:26:31.900" v="7851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Pappich Pongpattanawut" userId="004f217c-c8d1-4b15-ad2c-f7ce45fd672a" providerId="ADAL" clId="{861835DA-0455-4509-8385-F2B640498B76}" dt="2023-04-22T15:26:33.042" v="7856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3267cbb3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3267cbb3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37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3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5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98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18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366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966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90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bb0cc43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bb0cc43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3bb0cc4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3bb0cc4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14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3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66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4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700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268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111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15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3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517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90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12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59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75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41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59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892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991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86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02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62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042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0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858202" y="2234713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333198" y="35729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533475" y="-2536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34342" y="963550"/>
            <a:ext cx="4074300" cy="2642100"/>
          </a:xfrm>
          <a:prstGeom prst="rect">
            <a:avLst/>
          </a:prstGeom>
          <a:effectLst>
            <a:outerShdw blurRad="142875" dist="76200" dir="288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34342" y="3696350"/>
            <a:ext cx="40743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 rot="10800000" flipH="1">
            <a:off x="1838400" y="295200"/>
            <a:ext cx="7000800" cy="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304725" y="4848225"/>
            <a:ext cx="778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720000" y="1092125"/>
            <a:ext cx="7704000" cy="3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7005225" y="-250785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924673" y="414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-2964577" y="-17449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6175398" y="383665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329423" y="-277376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-2643750" y="-16205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6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716613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16613" y="338805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 idx="2"/>
          </p:nvPr>
        </p:nvSpPr>
        <p:spPr>
          <a:xfrm>
            <a:off x="3403800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3"/>
          </p:nvPr>
        </p:nvSpPr>
        <p:spPr>
          <a:xfrm>
            <a:off x="3403800" y="338722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 idx="4"/>
          </p:nvPr>
        </p:nvSpPr>
        <p:spPr>
          <a:xfrm>
            <a:off x="6090987" y="3104700"/>
            <a:ext cx="2336400" cy="2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5"/>
          </p:nvPr>
        </p:nvSpPr>
        <p:spPr>
          <a:xfrm>
            <a:off x="6090987" y="3388050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/>
          <p:nvPr/>
        </p:nvSpPr>
        <p:spPr>
          <a:xfrm>
            <a:off x="8003698" y="-1620344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-2661077" y="-200868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495600" y="4164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19974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19974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 idx="2"/>
          </p:nvPr>
        </p:nvSpPr>
        <p:spPr>
          <a:xfrm>
            <a:off x="3360300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3"/>
          </p:nvPr>
        </p:nvSpPr>
        <p:spPr>
          <a:xfrm>
            <a:off x="3360300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4"/>
          </p:nvPr>
        </p:nvSpPr>
        <p:spPr>
          <a:xfrm>
            <a:off x="719974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5"/>
          </p:nvPr>
        </p:nvSpPr>
        <p:spPr>
          <a:xfrm>
            <a:off x="719974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6"/>
          </p:nvPr>
        </p:nvSpPr>
        <p:spPr>
          <a:xfrm>
            <a:off x="3360300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7"/>
          </p:nvPr>
        </p:nvSpPr>
        <p:spPr>
          <a:xfrm>
            <a:off x="3360300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 idx="8"/>
          </p:nvPr>
        </p:nvSpPr>
        <p:spPr>
          <a:xfrm flipH="1">
            <a:off x="6000626" y="1692750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9"/>
          </p:nvPr>
        </p:nvSpPr>
        <p:spPr>
          <a:xfrm flipH="1">
            <a:off x="6000626" y="20333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 idx="13"/>
          </p:nvPr>
        </p:nvSpPr>
        <p:spPr>
          <a:xfrm flipH="1">
            <a:off x="6000626" y="3554275"/>
            <a:ext cx="2423400" cy="3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4"/>
          </p:nvPr>
        </p:nvSpPr>
        <p:spPr>
          <a:xfrm flipH="1">
            <a:off x="6000626" y="3894800"/>
            <a:ext cx="2423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9"/>
          <p:cNvSpPr/>
          <p:nvPr/>
        </p:nvSpPr>
        <p:spPr>
          <a:xfrm>
            <a:off x="7931223" y="1191556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-917827" y="-31996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-3347800" y="17827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-2858200" y="-8451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534127" y="383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6939748" y="-15021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hasCustomPrompt="1"/>
          </p:nvPr>
        </p:nvSpPr>
        <p:spPr>
          <a:xfrm>
            <a:off x="1848000" y="11145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1848000" y="1945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8886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1848000" y="3719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4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5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92" name="Google Shape;192;p20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0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-1122827" y="-17373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338350" y="-6752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849948" y="26341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-2858200" y="-8451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-534127" y="3838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939748" y="-150213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4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2858202" y="2234713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333198" y="35729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6533475" y="-2536600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13226" y="2350838"/>
            <a:ext cx="2564700" cy="416400"/>
          </a:xfrm>
          <a:prstGeom prst="rect">
            <a:avLst/>
          </a:prstGeom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5866074" y="2350838"/>
            <a:ext cx="2564700" cy="416400"/>
          </a:xfrm>
          <a:prstGeom prst="rect">
            <a:avLst/>
          </a:prstGeom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713226" y="2767240"/>
            <a:ext cx="2564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866074" y="2767240"/>
            <a:ext cx="25647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-1615127" y="35623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-2181150" y="-26805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7748623" y="2575838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6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1431850" y="3964325"/>
            <a:ext cx="4247100" cy="42471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4219800" cy="114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19675" y="1722650"/>
            <a:ext cx="3781500" cy="25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285750" y="30480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7"/>
          <p:cNvCxnSpPr/>
          <p:nvPr/>
        </p:nvCxnSpPr>
        <p:spPr>
          <a:xfrm>
            <a:off x="304725" y="4857750"/>
            <a:ext cx="855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6122225" y="319778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3867073" y="-24219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-3169100" y="347088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841000" y="1307100"/>
            <a:ext cx="50082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8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7551550" y="2490825"/>
            <a:ext cx="4319700" cy="43200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2221323" y="-3074812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2638477" y="3173531"/>
            <a:ext cx="4319700" cy="431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1059800" y="1547838"/>
            <a:ext cx="48567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1059853" y="2242963"/>
            <a:ext cx="48567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2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3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7552998" y="-1558087"/>
            <a:ext cx="4319700" cy="43197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4871425" y="1175450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4871425" y="150337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/>
          </p:nvPr>
        </p:nvSpPr>
        <p:spPr>
          <a:xfrm>
            <a:off x="4871425" y="2398731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>
            <a:off x="4871425" y="272662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/>
          </p:nvPr>
        </p:nvSpPr>
        <p:spPr>
          <a:xfrm>
            <a:off x="4871425" y="3622012"/>
            <a:ext cx="2970000" cy="31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4871425" y="3949875"/>
            <a:ext cx="24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3521206" y="13580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8" hasCustomPrompt="1"/>
          </p:nvPr>
        </p:nvSpPr>
        <p:spPr>
          <a:xfrm>
            <a:off x="3521212" y="37764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3521212" y="2567225"/>
            <a:ext cx="113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304800" y="154200"/>
            <a:ext cx="15336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8086725" y="4697625"/>
            <a:ext cx="752400" cy="3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None/>
              <a:defRPr sz="12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None/>
              <a:defRPr sz="1800"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cxnSp>
        <p:nvCxnSpPr>
          <p:cNvPr id="110" name="Google Shape;110;p13"/>
          <p:cNvCxnSpPr/>
          <p:nvPr/>
        </p:nvCxnSpPr>
        <p:spPr>
          <a:xfrm>
            <a:off x="1838400" y="304800"/>
            <a:ext cx="700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3"/>
          <p:cNvCxnSpPr/>
          <p:nvPr/>
        </p:nvCxnSpPr>
        <p:spPr>
          <a:xfrm>
            <a:off x="304725" y="4857750"/>
            <a:ext cx="7782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3434342" y="3219679"/>
            <a:ext cx="4843811" cy="4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โครงงานการพัฒนานวัตกรรมการจัดการความรู้ในบริบทต่างๆ</a:t>
            </a:r>
            <a:endParaRPr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ctrTitle"/>
          </p:nvPr>
        </p:nvSpPr>
        <p:spPr>
          <a:xfrm>
            <a:off x="3434342" y="1440382"/>
            <a:ext cx="4556967" cy="1728298"/>
          </a:xfrm>
          <a:prstGeom prst="rect">
            <a:avLst/>
          </a:prstGeom>
        </p:spPr>
        <p:txBody>
          <a:bodyPr spcFirstLastPara="1" wrap="square" lIns="857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แอพพลิเคชั่น</a:t>
            </a:r>
            <a:r>
              <a:rPr lang="en-US" sz="60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br>
              <a:rPr lang="th-TH" sz="60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</a:br>
            <a:r>
              <a:rPr lang="th-TH" sz="60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สองแถว </a:t>
            </a:r>
            <a:r>
              <a:rPr lang="en-US" sz="60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</a:t>
            </a:r>
            <a:endParaRPr lang="th-TH" sz="6000" dirty="0"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450" y="1085850"/>
            <a:ext cx="984597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>
            <a:spLocks noGrp="1"/>
          </p:cNvSpPr>
          <p:nvPr>
            <p:ph type="subTitle" idx="2"/>
          </p:nvPr>
        </p:nvSpPr>
        <p:spPr>
          <a:xfrm>
            <a:off x="262393" y="154200"/>
            <a:ext cx="1687788" cy="28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กลุ่มที่ </a:t>
            </a:r>
            <a:r>
              <a:rPr lang="en-US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5</a:t>
            </a:r>
            <a:r>
              <a:rPr lang="th-TH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กำลังใข้สมาธิ</a:t>
            </a:r>
            <a:endParaRPr sz="1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3"/>
          </p:nvPr>
        </p:nvSpPr>
        <p:spPr>
          <a:xfrm>
            <a:off x="7991309" y="4721479"/>
            <a:ext cx="1152691" cy="271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KM Project</a:t>
            </a:r>
            <a:endParaRPr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F4772EB-2AEC-E214-9F6C-4A6A2F831FCC}"/>
              </a:ext>
            </a:extLst>
          </p:cNvPr>
          <p:cNvSpPr txBox="1"/>
          <p:nvPr/>
        </p:nvSpPr>
        <p:spPr>
          <a:xfrm>
            <a:off x="230622" y="436707"/>
            <a:ext cx="8682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ทำให้ทราบว่าในทีมผู้พัฒนาขาดความรู้ในหลายๆ ด้าน </a:t>
            </a:r>
            <a:r>
              <a:rPr lang="th-TH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KI)</a:t>
            </a:r>
            <a:r>
              <a:rPr lang="th-TH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จึงใช้ </a:t>
            </a:r>
            <a:r>
              <a:rPr lang="en-US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K-Map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มาช่วยจัดการว่าต้องไปหาความรู้ที่ขาดไปจากที่ใด และใครเป็นเจ้าของความรู้นั้น ซึ่งเป็นส่วนหนึ่งของขั้นตอน</a:t>
            </a:r>
            <a:r>
              <a:rPr lang="th-TH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การจัดหาความรู้ (</a:t>
            </a:r>
            <a:r>
              <a:rPr lang="en-US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94A7F-CD11-04C0-A7B2-54049B05EC1B}"/>
              </a:ext>
            </a:extLst>
          </p:cNvPr>
          <p:cNvSpPr txBox="1"/>
          <p:nvPr/>
        </p:nvSpPr>
        <p:spPr>
          <a:xfrm>
            <a:off x="3000122" y="979894"/>
            <a:ext cx="314375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0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K-Map (Knowledge Mapping)</a:t>
            </a:r>
            <a:endParaRPr lang="th-TH" sz="2000" b="1" dirty="0">
              <a:ln/>
              <a:solidFill>
                <a:schemeClr val="accent3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6BCEF92-C1C9-5162-216F-3E506F8A7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91106"/>
              </p:ext>
            </p:extLst>
          </p:nvPr>
        </p:nvGraphicFramePr>
        <p:xfrm>
          <a:off x="606902" y="1440428"/>
          <a:ext cx="7930195" cy="3287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3817">
                  <a:extLst>
                    <a:ext uri="{9D8B030D-6E8A-4147-A177-3AD203B41FA5}">
                      <a16:colId xmlns:a16="http://schemas.microsoft.com/office/drawing/2014/main" val="3474849578"/>
                    </a:ext>
                  </a:extLst>
                </a:gridCol>
                <a:gridCol w="3790619">
                  <a:extLst>
                    <a:ext uri="{9D8B030D-6E8A-4147-A177-3AD203B41FA5}">
                      <a16:colId xmlns:a16="http://schemas.microsoft.com/office/drawing/2014/main" val="1331219535"/>
                    </a:ext>
                  </a:extLst>
                </a:gridCol>
                <a:gridCol w="1995759">
                  <a:extLst>
                    <a:ext uri="{9D8B030D-6E8A-4147-A177-3AD203B41FA5}">
                      <a16:colId xmlns:a16="http://schemas.microsoft.com/office/drawing/2014/main" val="1953533567"/>
                    </a:ext>
                  </a:extLst>
                </a:gridCol>
              </a:tblGrid>
              <a:tr h="29111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h-TH" sz="1400" b="0" kern="10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ประเภทความรู้</a:t>
                      </a:r>
                      <a:endParaRPr lang="en-US" sz="1400" b="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h-TH" sz="1400" b="0" kern="10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ความรู้ด้านต่างๆ</a:t>
                      </a:r>
                      <a:endParaRPr lang="en-US" sz="1400" b="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h-TH" sz="1400" b="0" kern="10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ผู้ที่มีความรู้</a:t>
                      </a:r>
                      <a:endParaRPr lang="en-US" sz="1400" b="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extLst>
                  <a:ext uri="{0D108BD9-81ED-4DB2-BD59-A6C34878D82A}">
                    <a16:rowId xmlns:a16="http://schemas.microsoft.com/office/drawing/2014/main" val="3671162298"/>
                  </a:ext>
                </a:extLst>
              </a:tr>
              <a:tr h="131901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ด้านเทคโนโลยี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1.1.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ความรู้ด้านโปรแกรมมิ่ง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1.2.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ความรู้ด้านวงจร 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Hardware (Chip GPS,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การแสดงผลบนจอ)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1.3.  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 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Network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1.4.  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ความรู้เกี่ยวกับ 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UX/UI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1.1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พนธกร วัลลานนท์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1.2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สิทธา อ่อนสะอาด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1.3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วรธัช จิตติชัย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1.4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ภาพพิชญ์ พงศ์พัฒนาวุฒิ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 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extLst>
                  <a:ext uri="{0D108BD9-81ED-4DB2-BD59-A6C34878D82A}">
                    <a16:rowId xmlns:a16="http://schemas.microsoft.com/office/drawing/2014/main" val="3871538067"/>
                  </a:ext>
                </a:extLst>
              </a:tr>
              <a:tr h="828676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ด้านวัสดุ อุปกรณ์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2.1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ความรู้ด้านการออกแบบผลิตภัณฑ์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2.2 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ความรู้ด้านการออกแบบทางวิศวกร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2.3 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ความรู้เกี่ยวกับวัสดุที่ใช้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2.1​​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ดิษฐพงษ์ จึงจีระสิทธิ์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2.2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ศัตชล หอมหวล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2.3 </a:t>
                      </a: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ธีรภัทร์ ชุ่มชุมภู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extLst>
                  <a:ext uri="{0D108BD9-81ED-4DB2-BD59-A6C34878D82A}">
                    <a16:rowId xmlns:a16="http://schemas.microsoft.com/office/drawing/2014/main" val="2039403332"/>
                  </a:ext>
                </a:extLst>
              </a:tr>
              <a:tr h="18509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3.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ด้านงบประมาณ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3.1 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ความรู้เกี่ยวกับการทำบัญชี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3.1 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ธิดาดาว คุณสารธรรม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extLst>
                  <a:ext uri="{0D108BD9-81ED-4DB2-BD59-A6C34878D82A}">
                    <a16:rowId xmlns:a16="http://schemas.microsoft.com/office/drawing/2014/main" val="2296965117"/>
                  </a:ext>
                </a:extLst>
              </a:tr>
              <a:tr h="466563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4.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ด้านการกระจายข่าวสารโปรโมท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th-TH" sz="1400" b="0" kern="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4.1 ความรู้ด้านการโฆษณาบนแพลตฟอร์มต่างๆ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4.1 </a:t>
                      </a:r>
                      <a:r>
                        <a:rPr lang="th-TH" sz="1400" b="0" kern="100" dirty="0">
                          <a:solidFill>
                            <a:schemeClr val="tx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พิมลณัฐ ศรีเผด็จกุลชา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53686" marR="53686" marT="0" marB="0" anchor="ctr"/>
                </a:tc>
                <a:extLst>
                  <a:ext uri="{0D108BD9-81ED-4DB2-BD59-A6C34878D82A}">
                    <a16:rowId xmlns:a16="http://schemas.microsoft.com/office/drawing/2014/main" val="1214672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09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DC8D0-F325-2A72-C7A0-D39C7A9AA603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635126" y="376952"/>
            <a:ext cx="7987031" cy="421193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การประเมินความเป็นไปได้และเลือกความคิดที่เหมาะสม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7AC0-869B-339F-3953-8475DE8E819F}"/>
              </a:ext>
            </a:extLst>
          </p:cNvPr>
          <p:cNvSpPr txBox="1"/>
          <p:nvPr/>
        </p:nvSpPr>
        <p:spPr>
          <a:xfrm>
            <a:off x="968994" y="1239699"/>
            <a:ext cx="7719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ใช้กระบวน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การจัดหาความรู้(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KA)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เข้ามาช่วยในการศึกษาหาวัสดุ อุปกรณ์ที่จำเป็นต้องใช้ในการสร้างแอพพลิเคชั่น สองแถว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และป้ายแสดงผล จึงคาดการณ์งบประมาณที่ต้องใช้ทั้งหมดออกมาดังนี้</a:t>
            </a:r>
          </a:p>
        </p:txBody>
      </p:sp>
      <p:graphicFrame>
        <p:nvGraphicFramePr>
          <p:cNvPr id="7" name="Google Shape;496;p44">
            <a:extLst>
              <a:ext uri="{FF2B5EF4-FFF2-40B4-BE49-F238E27FC236}">
                <a16:creationId xmlns:a16="http://schemas.microsoft.com/office/drawing/2014/main" id="{75B33143-7553-0F33-6B9A-0E56546CE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394867"/>
              </p:ext>
            </p:extLst>
          </p:nvPr>
        </p:nvGraphicFramePr>
        <p:xfrm>
          <a:off x="1597742" y="1969988"/>
          <a:ext cx="6061798" cy="2562546"/>
        </p:xfrm>
        <a:graphic>
          <a:graphicData uri="http://schemas.openxmlformats.org/drawingml/2006/table">
            <a:tbl>
              <a:tblPr>
                <a:tableStyleId>{E5660368-E07C-43F8-A28F-87395F31C9B4}</a:tableStyleId>
              </a:tblPr>
              <a:tblGrid>
                <a:gridCol w="785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2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ลำดับที่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  <a:sym typeface="Audiowide"/>
                        </a:rPr>
                        <a:t>อุปกรณ์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ea typeface="Audiowide"/>
                        <a:cs typeface="PK Maehongson Medium" panose="02000000000000000000" pitchFamily="2" charset="-34"/>
                        <a:sym typeface="Audiowid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  <a:sym typeface="Audiowide"/>
                        </a:rPr>
                        <a:t>จำนวน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ea typeface="Audiowide"/>
                        <a:cs typeface="PK Maehongson Medium" panose="02000000000000000000" pitchFamily="2" charset="-34"/>
                        <a:sym typeface="Audiowid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u="none" strike="noStrike" cap="non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  <a:sym typeface="Arial"/>
                        </a:rPr>
                        <a:t>ราคาต่อชิ้น (บาท)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ea typeface="Audiowide"/>
                        <a:cs typeface="PK Maehongson Medium" panose="02000000000000000000" pitchFamily="2" charset="-34"/>
                        <a:sym typeface="Audiowid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จอแสดงผลพร้อมขาตั้งจอ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5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,</a:t>
                      </a: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000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อุปกรณ์ทาง 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network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5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,</a:t>
                      </a: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000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3.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บอร์ด 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Raspberry pi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,</a:t>
                      </a: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000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4.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สาย </a:t>
                      </a: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HDMI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350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42376"/>
                  </a:ext>
                </a:extLst>
              </a:tr>
              <a:tr h="427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5.</a:t>
                      </a:r>
                      <a:endParaRPr sz="1600" dirty="0">
                        <a:solidFill>
                          <a:sysClr val="windowText" lastClr="000000"/>
                        </a:solidFill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Server </a:t>
                      </a: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เช่า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390 บาท / เดือน</a:t>
                      </a:r>
                      <a:endParaRPr lang="th-TH" sz="16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cs typeface="PK Maehongson Medium" panose="02000000000000000000" pitchFamily="2" charset="-34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919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BC4EFD-E9DA-1187-BDAD-6DA825F11B1F}"/>
              </a:ext>
            </a:extLst>
          </p:cNvPr>
          <p:cNvSpPr txBox="1"/>
          <p:nvPr/>
        </p:nvSpPr>
        <p:spPr>
          <a:xfrm>
            <a:off x="1697087" y="4532534"/>
            <a:ext cx="574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รวมงบประมาณที่ใช้ทั้งหมด ( กรณีเช่า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server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เป็นเวลา 1 ปี ) = 44,730 บาท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A6CB9-2035-02C3-0B9B-D0BFCEF82531}"/>
              </a:ext>
            </a:extLst>
          </p:cNvPr>
          <p:cNvSpPr txBox="1"/>
          <p:nvPr/>
        </p:nvSpPr>
        <p:spPr>
          <a:xfrm>
            <a:off x="968994" y="870367"/>
            <a:ext cx="7206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ทีมผู้พัฒนาได้ปประเมินความเป็นไปได้ด้วยกันทั้งหมด 3 ด้าน คือ </a:t>
            </a:r>
            <a:r>
              <a:rPr lang="th-TH" sz="18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1. ประเมินในด้านงบประมาณที่ใช้</a:t>
            </a:r>
          </a:p>
        </p:txBody>
      </p:sp>
    </p:spTree>
    <p:extLst>
      <p:ext uri="{BB962C8B-B14F-4D97-AF65-F5344CB8AC3E}">
        <p14:creationId xmlns:p14="http://schemas.microsoft.com/office/powerpoint/2010/main" val="310283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060C4-319D-4E0A-7F60-D148850346E2}"/>
              </a:ext>
            </a:extLst>
          </p:cNvPr>
          <p:cNvSpPr txBox="1"/>
          <p:nvPr/>
        </p:nvSpPr>
        <p:spPr>
          <a:xfrm>
            <a:off x="2052512" y="1360955"/>
            <a:ext cx="3112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2. ประเมินในด้านเชิงการตลาด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E583C-4D6E-C20A-9122-C8F1F736DEF5}"/>
              </a:ext>
            </a:extLst>
          </p:cNvPr>
          <p:cNvSpPr txBox="1"/>
          <p:nvPr/>
        </p:nvSpPr>
        <p:spPr>
          <a:xfrm>
            <a:off x="663006" y="2245261"/>
            <a:ext cx="58915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ทีมผู้พัฒนาได้ร่วมกันวิเคราะห์ถึงความต้องการของตลาดแล้ว คาดว่า แอพพลิเคชั่น สองแถว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จะเป็นที่ต้องการของตลาดและหากทำแอพพลิเคชั่นสำเร็จจะมีคนใช้งานจริง เพราะว่า ไม่เคยมีแอพพลิเคชั่นในรูปแบบนี้มาก่อนในบริเวณสจล. ซึ่งจะทำให้กลุ่มเป้าหมายหันมาสนใจในนวัตกรรมชิ้นนี้</a:t>
            </a:r>
          </a:p>
        </p:txBody>
      </p:sp>
      <p:pic>
        <p:nvPicPr>
          <p:cNvPr id="2" name="Google Shape;557;p48">
            <a:extLst>
              <a:ext uri="{FF2B5EF4-FFF2-40B4-BE49-F238E27FC236}">
                <a16:creationId xmlns:a16="http://schemas.microsoft.com/office/drawing/2014/main" id="{80F38309-23BA-586C-DFE2-84EF66E816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550" y="1259200"/>
            <a:ext cx="2005709" cy="33671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8E0D29A-CB70-B0C8-2E8D-EBB158CAB511}"/>
              </a:ext>
            </a:extLst>
          </p:cNvPr>
          <p:cNvSpPr txBox="1">
            <a:spLocks/>
          </p:cNvSpPr>
          <p:nvPr/>
        </p:nvSpPr>
        <p:spPr>
          <a:xfrm>
            <a:off x="635126" y="376952"/>
            <a:ext cx="7987031" cy="42119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การประเมินความเป็นไปได้และเลือกความคิดที่เหมาะสม </a:t>
            </a:r>
            <a:endParaRPr lang="th-TH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767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91C7C2-A31B-82CF-8D8E-CB565077FA28}"/>
              </a:ext>
            </a:extLst>
          </p:cNvPr>
          <p:cNvSpPr txBox="1"/>
          <p:nvPr/>
        </p:nvSpPr>
        <p:spPr>
          <a:xfrm>
            <a:off x="2243372" y="943749"/>
            <a:ext cx="4657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3.ประเมินในด้านระยะเวลาการสร้างนวัตกรรม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F29DD-1F84-EF39-86B8-4FC99F511AFD}"/>
              </a:ext>
            </a:extLst>
          </p:cNvPr>
          <p:cNvSpPr txBox="1"/>
          <p:nvPr/>
        </p:nvSpPr>
        <p:spPr>
          <a:xfrm>
            <a:off x="1258215" y="1551018"/>
            <a:ext cx="6627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ทีมผู้พัฒนาได้คาดการณ์และกำหนดระยะเวลาในการสร้างนวัตกรรมออกมาดังนี้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3DC17A-B91C-6992-6E17-8213F395F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830210"/>
              </p:ext>
            </p:extLst>
          </p:nvPr>
        </p:nvGraphicFramePr>
        <p:xfrm>
          <a:off x="659403" y="2096732"/>
          <a:ext cx="7962754" cy="2446314"/>
        </p:xfrm>
        <a:graphic>
          <a:graphicData uri="http://schemas.openxmlformats.org/drawingml/2006/table">
            <a:tbl>
              <a:tblPr firstRow="1" bandRow="1">
                <a:tableStyleId>{E5660368-E07C-43F8-A28F-87395F31C9B4}</a:tableStyleId>
              </a:tblPr>
              <a:tblGrid>
                <a:gridCol w="843939">
                  <a:extLst>
                    <a:ext uri="{9D8B030D-6E8A-4147-A177-3AD203B41FA5}">
                      <a16:colId xmlns:a16="http://schemas.microsoft.com/office/drawing/2014/main" val="4266224766"/>
                    </a:ext>
                  </a:extLst>
                </a:gridCol>
                <a:gridCol w="5178243">
                  <a:extLst>
                    <a:ext uri="{9D8B030D-6E8A-4147-A177-3AD203B41FA5}">
                      <a16:colId xmlns:a16="http://schemas.microsoft.com/office/drawing/2014/main" val="1482708959"/>
                    </a:ext>
                  </a:extLst>
                </a:gridCol>
                <a:gridCol w="1940572">
                  <a:extLst>
                    <a:ext uri="{9D8B030D-6E8A-4147-A177-3AD203B41FA5}">
                      <a16:colId xmlns:a16="http://schemas.microsoft.com/office/drawing/2014/main" val="2771053442"/>
                    </a:ext>
                  </a:extLst>
                </a:gridCol>
              </a:tblGrid>
              <a:tr h="604299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ลําดับที่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แผนการดําเนินโครงงาน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 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ระยะเวลาในการดําเนินโครงงาน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 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55599"/>
                  </a:ext>
                </a:extLst>
              </a:tr>
              <a:tr h="3684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1.</a:t>
                      </a:r>
                      <a:r>
                        <a:rPr lang="en-US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 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ปรึกษาและเลือกหัวข้อในการทําโครงงาน</a:t>
                      </a:r>
                      <a:r>
                        <a:rPr lang="en-US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 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 สัปดาห์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52747"/>
                  </a:ext>
                </a:extLst>
              </a:tr>
              <a:tr h="3684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2.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เริ่มต้นทำตัว </a:t>
                      </a:r>
                      <a:r>
                        <a:rPr lang="en-US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Prototype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 เดือน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227387"/>
                  </a:ext>
                </a:extLst>
              </a:tr>
              <a:tr h="3684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3.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เริ่มทดลองใช้ตัว </a:t>
                      </a:r>
                      <a:r>
                        <a:rPr lang="en-US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Prototype </a:t>
                      </a: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และปรับให้เหมาะสม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 สัปดาห์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302818"/>
                  </a:ext>
                </a:extLst>
              </a:tr>
              <a:tr h="3684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4.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เริ่มติดตั้งตัว </a:t>
                      </a:r>
                      <a:r>
                        <a:rPr lang="en-US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Prototype </a:t>
                      </a: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ให้กับรถสองแถวจำนวนหนึ่งและเริ่มใช้งานจริง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1 เดือน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126447"/>
                  </a:ext>
                </a:extLst>
              </a:tr>
              <a:tr h="3684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5.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สรุปผลที่ได้จากการใช้งาน 1 เดือนและแก้ไขจุดที่ผิดพลาด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600" kern="0" dirty="0">
                          <a:solidFill>
                            <a:sysClr val="windowText" lastClr="000000"/>
                          </a:solidFill>
                          <a:effectLst/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2 สัปดาห์</a:t>
                      </a:r>
                      <a:endParaRPr lang="en-US" sz="1100" kern="100" dirty="0">
                        <a:solidFill>
                          <a:sysClr val="windowText" lastClr="000000"/>
                        </a:solidFill>
                        <a:effectLst/>
                        <a:latin typeface="PK Maehongson Medium" panose="02000000000000000000" pitchFamily="2" charset="-34"/>
                        <a:ea typeface="Calibri" panose="020F0502020204030204" pitchFamily="34" charset="0"/>
                        <a:cs typeface="PK Maehongson Medium" panose="02000000000000000000" pitchFamily="2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124487"/>
                  </a:ext>
                </a:extLst>
              </a:tr>
            </a:tbl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91223794-DEA2-5C8F-0A44-0783AB54FFA5}"/>
              </a:ext>
            </a:extLst>
          </p:cNvPr>
          <p:cNvSpPr txBox="1">
            <a:spLocks/>
          </p:cNvSpPr>
          <p:nvPr/>
        </p:nvSpPr>
        <p:spPr>
          <a:xfrm>
            <a:off x="635126" y="376952"/>
            <a:ext cx="7987031" cy="421193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การประเมินความเป็นไปได้และเลือกความคิดที่เหมาะสม </a:t>
            </a:r>
            <a:endParaRPr lang="th-TH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498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20000" y="45516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กระบวนการพัฒนานวัตกรรมและการจัดการความรู้ 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1698713" y="1823850"/>
            <a:ext cx="1495800" cy="14958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1</a:t>
            </a:r>
            <a:r>
              <a:rPr lang="en-US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3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5717141" y="1823850"/>
            <a:ext cx="1495800" cy="149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2.</a:t>
            </a:r>
            <a:endParaRPr sz="3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720000" y="3789787"/>
            <a:ext cx="3453231" cy="50046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การวิจัยและพัฒนา </a:t>
            </a:r>
            <a:endParaRPr sz="24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4738429" y="3955210"/>
            <a:ext cx="3453223" cy="396858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การทดสอบและประเมินผลรวม </a:t>
            </a:r>
            <a:endParaRPr sz="24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cxnSp>
        <p:nvCxnSpPr>
          <p:cNvPr id="462" name="Google Shape;462;p41"/>
          <p:cNvCxnSpPr>
            <a:cxnSpLocks/>
            <a:stCxn id="453" idx="4"/>
          </p:cNvCxnSpPr>
          <p:nvPr/>
        </p:nvCxnSpPr>
        <p:spPr>
          <a:xfrm>
            <a:off x="2446613" y="3319650"/>
            <a:ext cx="0" cy="5158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1"/>
          <p:cNvCxnSpPr>
            <a:cxnSpLocks/>
            <a:stCxn id="454" idx="4"/>
          </p:cNvCxnSpPr>
          <p:nvPr/>
        </p:nvCxnSpPr>
        <p:spPr>
          <a:xfrm>
            <a:off x="6465041" y="3319650"/>
            <a:ext cx="0" cy="6355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1"/>
          <p:cNvCxnSpPr>
            <a:cxnSpLocks/>
            <a:stCxn id="453" idx="6"/>
            <a:endCxn id="454" idx="2"/>
          </p:cNvCxnSpPr>
          <p:nvPr/>
        </p:nvCxnSpPr>
        <p:spPr>
          <a:xfrm>
            <a:off x="3194513" y="2571750"/>
            <a:ext cx="25226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D46EF3-17C9-ECC1-4257-154A1BE6963E}"/>
              </a:ext>
            </a:extLst>
          </p:cNvPr>
          <p:cNvSpPr txBox="1"/>
          <p:nvPr/>
        </p:nvSpPr>
        <p:spPr>
          <a:xfrm>
            <a:off x="2975323" y="1194133"/>
            <a:ext cx="319335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32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ช่วงที่ 2 ช่วงดำเนินการ </a:t>
            </a:r>
          </a:p>
        </p:txBody>
      </p:sp>
    </p:spTree>
    <p:extLst>
      <p:ext uri="{BB962C8B-B14F-4D97-AF65-F5344CB8AC3E}">
        <p14:creationId xmlns:p14="http://schemas.microsoft.com/office/powerpoint/2010/main" val="307215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2848758" y="479571"/>
            <a:ext cx="344648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27D2A-EC41-3BD9-29E1-9DE0DA6510B4}"/>
              </a:ext>
            </a:extLst>
          </p:cNvPr>
          <p:cNvSpPr txBox="1"/>
          <p:nvPr/>
        </p:nvSpPr>
        <p:spPr>
          <a:xfrm>
            <a:off x="1696313" y="3372061"/>
            <a:ext cx="3449815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400" b="1" kern="0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ตัว </a:t>
            </a:r>
            <a:r>
              <a:rPr lang="en-US" sz="2400" b="1" kern="0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Application </a:t>
            </a:r>
            <a:r>
              <a:rPr lang="th-TH" sz="2400" b="1" kern="0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มีรูปแบบดังนี้</a:t>
            </a:r>
            <a:r>
              <a:rPr lang="en-US" sz="2400" b="1" kern="0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   : </a:t>
            </a:r>
            <a:endParaRPr lang="th-TH" sz="2400" b="1" dirty="0">
              <a:ln/>
              <a:solidFill>
                <a:schemeClr val="accent3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C30BB-4EED-0E84-0166-82BCC18B0224}"/>
              </a:ext>
            </a:extLst>
          </p:cNvPr>
          <p:cNvGrpSpPr/>
          <p:nvPr/>
        </p:nvGrpSpPr>
        <p:grpSpPr>
          <a:xfrm>
            <a:off x="5268253" y="2728915"/>
            <a:ext cx="1827397" cy="1747956"/>
            <a:chOff x="2918129" y="619704"/>
            <a:chExt cx="3307742" cy="307715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29A18F2-7307-1D3A-A062-BA2FF098A3C4}"/>
                </a:ext>
              </a:extLst>
            </p:cNvPr>
            <p:cNvSpPr/>
            <p:nvPr/>
          </p:nvSpPr>
          <p:spPr>
            <a:xfrm>
              <a:off x="2918129" y="619704"/>
              <a:ext cx="3307742" cy="3077155"/>
            </a:xfrm>
            <a:prstGeom prst="roundRect">
              <a:avLst/>
            </a:prstGeom>
            <a:solidFill>
              <a:srgbClr val="00246C"/>
            </a:solidFill>
            <a:ln w="38100">
              <a:solidFill>
                <a:srgbClr val="002B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DD519ED-A1F8-8BF4-3ABA-87B8855CBE85}"/>
                </a:ext>
              </a:extLst>
            </p:cNvPr>
            <p:cNvSpPr/>
            <p:nvPr/>
          </p:nvSpPr>
          <p:spPr>
            <a:xfrm flipH="1">
              <a:off x="3108959" y="891672"/>
              <a:ext cx="1893644" cy="1930544"/>
            </a:xfrm>
            <a:prstGeom prst="arc">
              <a:avLst>
                <a:gd name="adj1" fmla="val 14406726"/>
                <a:gd name="adj2" fmla="val 7508766"/>
              </a:avLst>
            </a:prstGeom>
            <a:noFill/>
            <a:ln w="76200">
              <a:solidFill>
                <a:srgbClr val="EF6C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EC8209F-E0AC-28F1-9DBE-090FA06AF8C2}"/>
                </a:ext>
              </a:extLst>
            </p:cNvPr>
            <p:cNvSpPr/>
            <p:nvPr/>
          </p:nvSpPr>
          <p:spPr>
            <a:xfrm flipH="1">
              <a:off x="3267986" y="1050073"/>
              <a:ext cx="1734616" cy="1590810"/>
            </a:xfrm>
            <a:prstGeom prst="arc">
              <a:avLst>
                <a:gd name="adj1" fmla="val 14591529"/>
                <a:gd name="adj2" fmla="val 7526371"/>
              </a:avLst>
            </a:prstGeom>
            <a:ln w="38100">
              <a:solidFill>
                <a:srgbClr val="E1DDD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9" name="Picture 18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8501DBFD-8707-4B84-5816-D22B25AF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6" b="98625" l="1911" r="95754">
                          <a14:foregroundMark x1="7006" y1="31615" x2="7006" y2="31615"/>
                          <a14:foregroundMark x1="1911" y1="31959" x2="1911" y2="31959"/>
                          <a14:foregroundMark x1="8068" y1="54296" x2="8068" y2="54296"/>
                          <a14:foregroundMark x1="17197" y1="52921" x2="17197" y2="52921"/>
                          <a14:foregroundMark x1="22505" y1="51890" x2="22505" y2="51890"/>
                          <a14:foregroundMark x1="28450" y1="52234" x2="28450" y2="52234"/>
                          <a14:foregroundMark x1="28450" y1="51203" x2="28450" y2="51203"/>
                          <a14:foregroundMark x1="32909" y1="50859" x2="32909" y2="50859"/>
                          <a14:foregroundMark x1="92781" y1="76976" x2="92781" y2="76976"/>
                          <a14:foregroundMark x1="87473" y1="91409" x2="87473" y2="91409"/>
                          <a14:foregroundMark x1="95966" y1="76976" x2="95966" y2="76976"/>
                          <a14:foregroundMark x1="25265" y1="98625" x2="25265" y2="98625"/>
                          <a14:foregroundMark x1="2123" y1="54296" x2="2123" y2="48797"/>
                          <a14:backgroundMark x1="92144" y1="54296" x2="92144" y2="54296"/>
                          <a14:backgroundMark x1="94055" y1="51546" x2="94055" y2="51546"/>
                          <a14:backgroundMark x1="94055" y1="49828" x2="94055" y2="49828"/>
                          <a14:backgroundMark x1="92357" y1="50859" x2="90658" y2="52234"/>
                          <a14:backgroundMark x1="92781" y1="55326" x2="94268" y2="59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09005">
              <a:off x="3549144" y="976752"/>
              <a:ext cx="2609630" cy="1612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6F63C7-58FE-4CE5-33FC-BA225715E153}"/>
                </a:ext>
              </a:extLst>
            </p:cNvPr>
            <p:cNvSpPr txBox="1"/>
            <p:nvPr/>
          </p:nvSpPr>
          <p:spPr>
            <a:xfrm>
              <a:off x="3203357" y="2849550"/>
              <a:ext cx="2851546" cy="76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kern="0" dirty="0">
                  <a:solidFill>
                    <a:schemeClr val="bg1"/>
                  </a:solidFill>
                  <a:effectLst/>
                  <a:latin typeface="MN SPAGHETTI" pitchFamily="2" charset="0"/>
                  <a:ea typeface="Times New Roman" panose="02020603050405020304" pitchFamily="18" charset="0"/>
                  <a:cs typeface="MN SPAGHETTI" pitchFamily="2" charset="0"/>
                </a:rPr>
                <a:t>สองแถว </a:t>
              </a:r>
              <a:r>
                <a:rPr lang="en-US" sz="2000" kern="0" dirty="0">
                  <a:solidFill>
                    <a:schemeClr val="bg1"/>
                  </a:solidFill>
                  <a:effectLst/>
                  <a:latin typeface="MN SPAGHETTI" pitchFamily="2" charset="0"/>
                  <a:ea typeface="Times New Roman" panose="02020603050405020304" pitchFamily="18" charset="0"/>
                  <a:cs typeface="MN SPAGHETTI" pitchFamily="2" charset="0"/>
                </a:rPr>
                <a:t>Tracker</a:t>
              </a:r>
              <a:endParaRPr lang="th-TH" sz="1600" dirty="0">
                <a:solidFill>
                  <a:schemeClr val="bg1"/>
                </a:solidFill>
                <a:latin typeface="MN SPAGHETTI" pitchFamily="2" charset="0"/>
                <a:cs typeface="MN SPAGHETTI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338F4C-29A1-6BEA-017D-1A6C10AFDEA0}"/>
              </a:ext>
            </a:extLst>
          </p:cNvPr>
          <p:cNvSpPr txBox="1"/>
          <p:nvPr/>
        </p:nvSpPr>
        <p:spPr>
          <a:xfrm>
            <a:off x="439579" y="1233037"/>
            <a:ext cx="8494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ในขั้นตอนนี้จะออกแบบและกำหนดรายละเอียดของนวัตกรรม แอพพลิเคชั่น สองแถว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ที่จำเป็นทั้งหมดแล้วจึงนำข้อมูลที่ได้นำมาปรึกษาและขอความเห็นต่างๆ ไม่ว่าจะจากทั้งอาจารย์ที่มีประสบการณ์หรือจากทั้งรุ่นพี่ที่เคยทำโปรเจกต์ในลักษณะที่คล้ายกัน 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Knowledge Acquisition: KA)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จากนั้นจึงนำข้อมูลทั้งหมดที่ได้มาสังเคราะห์ให้เป็นรายละเอียดย่อยๆ 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Knowledge Creation: KC)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ดังนี้ โดยภายในทีมผู้พัฒนาได้ออกแบบ กำหนดรายละเอียด คือ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720000" y="5245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1"/>
          </p:nvPr>
        </p:nvSpPr>
        <p:spPr>
          <a:xfrm>
            <a:off x="403126" y="1097238"/>
            <a:ext cx="8880574" cy="416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 algn="l"/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กำหนดจุดที่ต้องการจะติดตั้งป้ายแสดงผล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:  </a:t>
            </a:r>
            <a:r>
              <a:rPr lang="th-TH" sz="2400" b="0" i="0" u="none" strike="noStrike" dirty="0">
                <a:solidFill>
                  <a:schemeClr val="bg1"/>
                </a:solidFill>
                <a:effectLst/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เทคโนฯลาดกระบัง - หน้าคณะวิทย์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2EBE0-8416-0CF1-49D7-58C08185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1" y="1560693"/>
            <a:ext cx="7496338" cy="31721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F92EFA-F166-B65B-250A-B38571364B8F}"/>
              </a:ext>
            </a:extLst>
          </p:cNvPr>
          <p:cNvSpPr/>
          <p:nvPr/>
        </p:nvSpPr>
        <p:spPr>
          <a:xfrm>
            <a:off x="4394199" y="3288003"/>
            <a:ext cx="45719" cy="4953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27CC9C1-43CE-D879-3224-1484C6757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46"/>
          <a:stretch/>
        </p:blipFill>
        <p:spPr>
          <a:xfrm>
            <a:off x="4160769" y="2915676"/>
            <a:ext cx="512581" cy="4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720000" y="5245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1"/>
          </p:nvPr>
        </p:nvSpPr>
        <p:spPr>
          <a:xfrm>
            <a:off x="403126" y="1097238"/>
            <a:ext cx="8417024" cy="416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 algn="l"/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กำหนดจุดที่ต้องการจะติดตั้งป้ายแสดงผล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:  </a:t>
            </a:r>
            <a:r>
              <a:rPr lang="th-TH" sz="2400" b="0" i="0" u="none" strike="noStrike" dirty="0">
                <a:solidFill>
                  <a:schemeClr val="bg1"/>
                </a:solidFill>
                <a:effectLst/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แอร์พอร์ตลิ้งสถานีลาดกระบัง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EF8DC-4156-7E12-68AE-AC0C5C1C2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"/>
          <a:stretch/>
        </p:blipFill>
        <p:spPr>
          <a:xfrm>
            <a:off x="784102" y="1585431"/>
            <a:ext cx="7575796" cy="31668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300F2C-E56A-75C6-A2B0-BB70CF042DB0}"/>
              </a:ext>
            </a:extLst>
          </p:cNvPr>
          <p:cNvSpPr/>
          <p:nvPr/>
        </p:nvSpPr>
        <p:spPr>
          <a:xfrm>
            <a:off x="7110480" y="3371901"/>
            <a:ext cx="48142" cy="51935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C77213F-F691-FC7B-7D7C-38A6EE618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46"/>
          <a:stretch/>
        </p:blipFill>
        <p:spPr>
          <a:xfrm>
            <a:off x="6877050" y="3001714"/>
            <a:ext cx="539750" cy="4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720000" y="5245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1"/>
          </p:nvPr>
        </p:nvSpPr>
        <p:spPr>
          <a:xfrm>
            <a:off x="403126" y="1097238"/>
            <a:ext cx="8239224" cy="416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 algn="l"/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กำหนดจุดที่ต้องการจะติดตั้งป้ายแสดงผล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:  </a:t>
            </a:r>
            <a:r>
              <a:rPr lang="th-TH" sz="2400" b="0" i="0" u="none" strike="noStrike" dirty="0">
                <a:solidFill>
                  <a:schemeClr val="bg1"/>
                </a:solidFill>
                <a:effectLst/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วี คอนโด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07643-ADFD-6334-0117-B97D514E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4"/>
          <a:stretch/>
        </p:blipFill>
        <p:spPr>
          <a:xfrm>
            <a:off x="648477" y="1585714"/>
            <a:ext cx="7847045" cy="31137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0DAD5D-A078-6A2B-A36C-6876838FEFA3}"/>
              </a:ext>
            </a:extLst>
          </p:cNvPr>
          <p:cNvSpPr/>
          <p:nvPr/>
        </p:nvSpPr>
        <p:spPr>
          <a:xfrm>
            <a:off x="3884680" y="3658150"/>
            <a:ext cx="45719" cy="4953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42A3FCA-CB01-E829-D0C4-3C5092B49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46"/>
          <a:stretch/>
        </p:blipFill>
        <p:spPr>
          <a:xfrm>
            <a:off x="3651250" y="3285823"/>
            <a:ext cx="512581" cy="4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720000" y="339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pic>
        <p:nvPicPr>
          <p:cNvPr id="7" name="Picture 6" descr="A picture containing text, screenshot, rectangle, font&#10;&#10;Description automatically generated">
            <a:extLst>
              <a:ext uri="{FF2B5EF4-FFF2-40B4-BE49-F238E27FC236}">
                <a16:creationId xmlns:a16="http://schemas.microsoft.com/office/drawing/2014/main" id="{BE8C18A2-C333-EC54-10DE-1843218A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92" y="1684991"/>
            <a:ext cx="4426672" cy="277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99FBD-3747-C7A6-67CA-5552D34A1570}"/>
              </a:ext>
            </a:extLst>
          </p:cNvPr>
          <p:cNvSpPr txBox="1"/>
          <p:nvPr/>
        </p:nvSpPr>
        <p:spPr>
          <a:xfrm>
            <a:off x="174514" y="1050928"/>
            <a:ext cx="8784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ออกแบบจอแสดงผลตามป้ายรถสองแถวที่ตำแหน่งต่างๆ ทั้ง 3 จุด ซึ่ง</a:t>
            </a:r>
            <a:r>
              <a:rPr kumimoji="0" lang="th-TH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ข้อมูลที่จะปรากฎบนจอแสดงผล มีดังนี้ </a:t>
            </a:r>
            <a:endParaRPr lang="th-TH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3DC85-AC41-33FD-6BD6-4AA4D126CE9F}"/>
              </a:ext>
            </a:extLst>
          </p:cNvPr>
          <p:cNvSpPr txBox="1"/>
          <p:nvPr/>
        </p:nvSpPr>
        <p:spPr>
          <a:xfrm>
            <a:off x="295849" y="1870201"/>
            <a:ext cx="18401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บอกว่ารถสองแถวจะมาถึงในอีกกี่นาที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C8EDD-88F8-0967-41DD-102A9AEF570B}"/>
              </a:ext>
            </a:extLst>
          </p:cNvPr>
          <p:cNvSpPr txBox="1"/>
          <p:nvPr/>
        </p:nvSpPr>
        <p:spPr>
          <a:xfrm>
            <a:off x="285167" y="3232351"/>
            <a:ext cx="1840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บอกว่าป้ายสองแถวที่รออยู่ในขณะนั้นชื่อป้ายว่าอะไร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17957-A5F6-1980-271B-BA5F668DD6E6}"/>
              </a:ext>
            </a:extLst>
          </p:cNvPr>
          <p:cNvSpPr txBox="1"/>
          <p:nvPr/>
        </p:nvSpPr>
        <p:spPr>
          <a:xfrm>
            <a:off x="7304269" y="3515547"/>
            <a:ext cx="16551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บอกว่าป้ายต่อไปเป็นป้ายอะไร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AB779-4306-23CB-D4F0-E89A0CF0003B}"/>
              </a:ext>
            </a:extLst>
          </p:cNvPr>
          <p:cNvSpPr txBox="1"/>
          <p:nvPr/>
        </p:nvSpPr>
        <p:spPr>
          <a:xfrm>
            <a:off x="7304269" y="1925407"/>
            <a:ext cx="1786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โฆษณาที่หาสปอนเซอร์ได้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053216-064C-BE41-3650-CE3E71992473}"/>
              </a:ext>
            </a:extLst>
          </p:cNvPr>
          <p:cNvCxnSpPr>
            <a:stCxn id="13" idx="3"/>
          </p:cNvCxnSpPr>
          <p:nvPr/>
        </p:nvCxnSpPr>
        <p:spPr>
          <a:xfrm>
            <a:off x="2136012" y="2224144"/>
            <a:ext cx="825673" cy="5781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34D04C-E4DF-3F62-20AE-31A7527305C5}"/>
              </a:ext>
            </a:extLst>
          </p:cNvPr>
          <p:cNvCxnSpPr>
            <a:stCxn id="11" idx="3"/>
          </p:cNvCxnSpPr>
          <p:nvPr/>
        </p:nvCxnSpPr>
        <p:spPr>
          <a:xfrm flipV="1">
            <a:off x="2125330" y="3107342"/>
            <a:ext cx="803987" cy="6328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7CF73D-4E65-64D4-8781-9BAE2D3D913B}"/>
              </a:ext>
            </a:extLst>
          </p:cNvPr>
          <p:cNvCxnSpPr>
            <a:cxnSpLocks/>
          </p:cNvCxnSpPr>
          <p:nvPr/>
        </p:nvCxnSpPr>
        <p:spPr>
          <a:xfrm flipH="1">
            <a:off x="4871405" y="3815549"/>
            <a:ext cx="2432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2649A3-B2D4-CF20-0B95-4287C9CED2AA}"/>
              </a:ext>
            </a:extLst>
          </p:cNvPr>
          <p:cNvCxnSpPr>
            <a:stCxn id="17" idx="1"/>
          </p:cNvCxnSpPr>
          <p:nvPr/>
        </p:nvCxnSpPr>
        <p:spPr>
          <a:xfrm flipH="1">
            <a:off x="6132343" y="2279350"/>
            <a:ext cx="1171926" cy="3539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6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 idx="6"/>
          </p:nvPr>
        </p:nvSpPr>
        <p:spPr>
          <a:xfrm>
            <a:off x="720000" y="6099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ที่มาและความสำคัญ</a:t>
            </a:r>
            <a:endParaRPr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1346402-FB08-B69D-E57B-C5F9C3D5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06" y="1392533"/>
            <a:ext cx="1794338" cy="486661"/>
          </a:xfrm>
        </p:spPr>
        <p:txBody>
          <a:bodyPr/>
          <a:lstStyle/>
          <a:p>
            <a:r>
              <a:rPr lang="en-US" sz="3200" u="sng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Pain point </a:t>
            </a:r>
            <a:endParaRPr lang="th-TH" sz="3200" u="sng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249D95-3C66-30DC-AFFA-C27EF9A6C969}"/>
              </a:ext>
            </a:extLst>
          </p:cNvPr>
          <p:cNvSpPr txBox="1"/>
          <p:nvPr/>
        </p:nvSpPr>
        <p:spPr>
          <a:xfrm>
            <a:off x="1121032" y="2105675"/>
            <a:ext cx="69019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 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ปัญหาที่พบในตอนนี้คือการต้องไปยืนรอรถสองแถวไปกลับจากสถาบันเป็นเวลานาน เพราะไม่รู้ว่ารถสองแถวจะมาเมื่อไหร่ ในขณะนั้นรถสองแถววิ่งไปถึงจุดไหนแล้ว คุ้มค่าแก่เวลาที่จะรอต่อไปรึเปล่า หรือแม้กระทั่งไม่ทราบว่าวันนี้มีรถสองแถววิ่งหรือไม่ ทำให้ไม่สามารถกะหรือกำหนดเวลาการเดินทางที่แน่นอนได้ แม้ว่าบางครั้งจะเผื่อเวลามารอรถสองแถวแล้วแต่ก็ยังทำให้ไปเข้าเรียนสายอยู่ดี </a:t>
            </a:r>
          </a:p>
        </p:txBody>
      </p:sp>
      <p:sp>
        <p:nvSpPr>
          <p:cNvPr id="4" name="Google Shape;230;p27">
            <a:extLst>
              <a:ext uri="{FF2B5EF4-FFF2-40B4-BE49-F238E27FC236}">
                <a16:creationId xmlns:a16="http://schemas.microsoft.com/office/drawing/2014/main" id="{B7F9AA63-1913-D2D3-4C6F-2670F36DAACA}"/>
              </a:ext>
            </a:extLst>
          </p:cNvPr>
          <p:cNvSpPr txBox="1">
            <a:spLocks/>
          </p:cNvSpPr>
          <p:nvPr/>
        </p:nvSpPr>
        <p:spPr>
          <a:xfrm>
            <a:off x="262393" y="154200"/>
            <a:ext cx="1705892" cy="3153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2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กลุ่มที่ 5 กำลังใข้สมาธิ</a:t>
            </a:r>
          </a:p>
        </p:txBody>
      </p:sp>
      <p:sp>
        <p:nvSpPr>
          <p:cNvPr id="7" name="Google Shape;231;p27">
            <a:extLst>
              <a:ext uri="{FF2B5EF4-FFF2-40B4-BE49-F238E27FC236}">
                <a16:creationId xmlns:a16="http://schemas.microsoft.com/office/drawing/2014/main" id="{09537274-582D-8BEA-A5B7-2D3425501D72}"/>
              </a:ext>
            </a:extLst>
          </p:cNvPr>
          <p:cNvSpPr txBox="1">
            <a:spLocks/>
          </p:cNvSpPr>
          <p:nvPr/>
        </p:nvSpPr>
        <p:spPr>
          <a:xfrm>
            <a:off x="7991309" y="4721479"/>
            <a:ext cx="1152691" cy="27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r"/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KM Project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675258" y="410280"/>
            <a:ext cx="344648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1"/>
          </p:nvPr>
        </p:nvSpPr>
        <p:spPr>
          <a:xfrm>
            <a:off x="713494" y="1051924"/>
            <a:ext cx="3031838" cy="416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รูปแบบภายในตัวแอพพลิเคชั่น</a:t>
            </a:r>
            <a:endParaRPr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F433F9-C8F5-6CCD-1867-1A4EA8A7B136}"/>
              </a:ext>
            </a:extLst>
          </p:cNvPr>
          <p:cNvGrpSpPr/>
          <p:nvPr/>
        </p:nvGrpSpPr>
        <p:grpSpPr>
          <a:xfrm>
            <a:off x="4572000" y="389359"/>
            <a:ext cx="5079966" cy="4486536"/>
            <a:chOff x="4572000" y="389359"/>
            <a:chExt cx="5079966" cy="4486536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365682-F93D-EF16-8713-C08B5D7F0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2000" y="389359"/>
              <a:ext cx="5079966" cy="448653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4C0DD82-750C-48E1-5D07-15F9C7EC8F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17" b="2300"/>
            <a:stretch/>
          </p:blipFill>
          <p:spPr bwMode="auto">
            <a:xfrm>
              <a:off x="6089710" y="948438"/>
              <a:ext cx="2045108" cy="341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Beveled 7">
              <a:extLst>
                <a:ext uri="{FF2B5EF4-FFF2-40B4-BE49-F238E27FC236}">
                  <a16:creationId xmlns:a16="http://schemas.microsoft.com/office/drawing/2014/main" id="{192065B4-ABC9-85E2-802F-87B3E06FD4F9}"/>
                </a:ext>
              </a:extLst>
            </p:cNvPr>
            <p:cNvSpPr/>
            <p:nvPr/>
          </p:nvSpPr>
          <p:spPr>
            <a:xfrm>
              <a:off x="6161270" y="3928876"/>
              <a:ext cx="1900435" cy="372779"/>
            </a:xfrm>
            <a:prstGeom prst="bevel">
              <a:avLst/>
            </a:prstGeom>
            <a:solidFill>
              <a:srgbClr val="00246C">
                <a:alpha val="87059"/>
              </a:srgbClr>
            </a:solidFill>
            <a:ln>
              <a:solidFill>
                <a:srgbClr val="002E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B031DD-EF70-3553-2344-0BFA08D1EFB4}"/>
                </a:ext>
              </a:extLst>
            </p:cNvPr>
            <p:cNvSpPr txBox="1"/>
            <p:nvPr/>
          </p:nvSpPr>
          <p:spPr>
            <a:xfrm>
              <a:off x="6130288" y="4000294"/>
              <a:ext cx="2021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050" dirty="0">
                  <a:solidFill>
                    <a:schemeClr val="bg1"/>
                  </a:solidFill>
                  <a:latin typeface="PK Maehongson Medium" panose="02000000000000000000" pitchFamily="2" charset="-34"/>
                  <a:cs typeface="PK Maehongson Medium" panose="02000000000000000000" pitchFamily="2" charset="-34"/>
                </a:rPr>
                <a:t>รถสองแถวสาย </a:t>
              </a:r>
              <a:r>
                <a:rPr lang="en-US" sz="1050" dirty="0">
                  <a:solidFill>
                    <a:schemeClr val="bg1"/>
                  </a:solidFill>
                  <a:latin typeface="PK Maehongson Medium" panose="02000000000000000000" pitchFamily="2" charset="-34"/>
                  <a:cs typeface="PK Maehongson Medium" panose="02000000000000000000" pitchFamily="2" charset="-34"/>
                </a:rPr>
                <a:t>777</a:t>
              </a:r>
              <a:r>
                <a:rPr lang="th-TH" sz="1050" dirty="0">
                  <a:solidFill>
                    <a:schemeClr val="bg1"/>
                  </a:solidFill>
                  <a:latin typeface="PK Maehongson Medium" panose="02000000000000000000" pitchFamily="2" charset="-34"/>
                  <a:cs typeface="PK Maehongson Medium" panose="02000000000000000000" pitchFamily="2" charset="-34"/>
                </a:rPr>
                <a:t> จะถึงภายใน </a:t>
              </a:r>
              <a:r>
                <a:rPr lang="en-US" sz="1050" dirty="0">
                  <a:solidFill>
                    <a:schemeClr val="bg1"/>
                  </a:solidFill>
                  <a:latin typeface="PK Maehongson Medium" panose="02000000000000000000" pitchFamily="2" charset="-34"/>
                  <a:cs typeface="PK Maehongson Medium" panose="02000000000000000000" pitchFamily="2" charset="-34"/>
                </a:rPr>
                <a:t> :  6 </a:t>
              </a:r>
              <a:r>
                <a:rPr lang="th-TH" sz="1050" dirty="0">
                  <a:solidFill>
                    <a:schemeClr val="bg1"/>
                  </a:solidFill>
                  <a:latin typeface="PK Maehongson Medium" panose="02000000000000000000" pitchFamily="2" charset="-34"/>
                  <a:cs typeface="PK Maehongson Medium" panose="02000000000000000000" pitchFamily="2" charset="-34"/>
                </a:rPr>
                <a:t>นาที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5B0D88-39C2-5D16-22C6-0CB1A234CB79}"/>
                </a:ext>
              </a:extLst>
            </p:cNvPr>
            <p:cNvGrpSpPr/>
            <p:nvPr/>
          </p:nvGrpSpPr>
          <p:grpSpPr>
            <a:xfrm>
              <a:off x="6956690" y="2844924"/>
              <a:ext cx="432224" cy="279701"/>
              <a:chOff x="3476536" y="2882048"/>
              <a:chExt cx="432224" cy="27970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90AAA63-752B-4189-E01A-6890D5F139F9}"/>
                  </a:ext>
                </a:extLst>
              </p:cNvPr>
              <p:cNvSpPr/>
              <p:nvPr/>
            </p:nvSpPr>
            <p:spPr>
              <a:xfrm>
                <a:off x="3499109" y="2897827"/>
                <a:ext cx="330308" cy="263922"/>
              </a:xfrm>
              <a:prstGeom prst="ellipse">
                <a:avLst/>
              </a:prstGeom>
              <a:solidFill>
                <a:srgbClr val="EF6C33">
                  <a:alpha val="38039"/>
                </a:srgbClr>
              </a:solidFill>
              <a:ln w="9525">
                <a:solidFill>
                  <a:srgbClr val="EF6C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10" name="Picture 9" descr="A picture containing text, vector graphics&#10;&#10;Description automatically generated">
                <a:extLst>
                  <a:ext uri="{FF2B5EF4-FFF2-40B4-BE49-F238E27FC236}">
                    <a16:creationId xmlns:a16="http://schemas.microsoft.com/office/drawing/2014/main" id="{27ED4C53-6799-D659-2F53-74803A588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66" b="98625" l="1911" r="95754">
                            <a14:foregroundMark x1="7006" y1="31615" x2="7006" y2="31615"/>
                            <a14:foregroundMark x1="1911" y1="31959" x2="1911" y2="31959"/>
                            <a14:foregroundMark x1="8068" y1="54296" x2="8068" y2="54296"/>
                            <a14:foregroundMark x1="17197" y1="52921" x2="17197" y2="52921"/>
                            <a14:foregroundMark x1="22505" y1="51890" x2="22505" y2="51890"/>
                            <a14:foregroundMark x1="28450" y1="52234" x2="28450" y2="52234"/>
                            <a14:foregroundMark x1="28450" y1="51203" x2="28450" y2="51203"/>
                            <a14:foregroundMark x1="32909" y1="50859" x2="32909" y2="50859"/>
                            <a14:foregroundMark x1="92781" y1="76976" x2="92781" y2="76976"/>
                            <a14:foregroundMark x1="87473" y1="91409" x2="87473" y2="91409"/>
                            <a14:foregroundMark x1="95966" y1="76976" x2="95966" y2="76976"/>
                            <a14:foregroundMark x1="25265" y1="98625" x2="25265" y2="98625"/>
                            <a14:foregroundMark x1="2123" y1="54296" x2="2123" y2="48797"/>
                            <a14:backgroundMark x1="92144" y1="54296" x2="92144" y2="54296"/>
                            <a14:backgroundMark x1="94055" y1="51546" x2="94055" y2="51546"/>
                            <a14:backgroundMark x1="94055" y1="49828" x2="94055" y2="49828"/>
                            <a14:backgroundMark x1="92357" y1="50859" x2="90658" y2="52234"/>
                            <a14:backgroundMark x1="92781" y1="55326" x2="94268" y2="597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5275">
                <a:off x="3476536" y="2882048"/>
                <a:ext cx="432224" cy="267043"/>
              </a:xfrm>
              <a:prstGeom prst="rect">
                <a:avLst/>
              </a:prstGeom>
            </p:spPr>
          </p:pic>
        </p:grp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93DFB8-8332-6CA9-D0E6-5E32E4FDD38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45332" y="2879755"/>
            <a:ext cx="3203775" cy="112909"/>
          </a:xfrm>
          <a:prstGeom prst="straightConnector1">
            <a:avLst/>
          </a:prstGeom>
          <a:ln w="571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EF3C5-7A38-A438-98D7-B3B22748BD5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037925" y="1872856"/>
            <a:ext cx="2467234" cy="144260"/>
          </a:xfrm>
          <a:prstGeom prst="straightConnector1">
            <a:avLst/>
          </a:prstGeom>
          <a:ln w="571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8F1C31-875C-59DE-B649-26814431441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37924" y="3872767"/>
            <a:ext cx="2092364" cy="254485"/>
          </a:xfrm>
          <a:prstGeom prst="straightConnector1">
            <a:avLst/>
          </a:prstGeom>
          <a:ln w="571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F10540-7D10-EA9B-9155-7E1561B6886A}"/>
              </a:ext>
            </a:extLst>
          </p:cNvPr>
          <p:cNvSpPr txBox="1"/>
          <p:nvPr/>
        </p:nvSpPr>
        <p:spPr>
          <a:xfrm>
            <a:off x="1429592" y="1724728"/>
            <a:ext cx="2608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สามารถปักหมุดจุดที่เราต้องการจะขึ้นรถหรือตำแหน่งที่กำลังยืนรอรถได้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94B344-77CF-4A97-3B77-D721A9F2DDF8}"/>
              </a:ext>
            </a:extLst>
          </p:cNvPr>
          <p:cNvSpPr txBox="1"/>
          <p:nvPr/>
        </p:nvSpPr>
        <p:spPr>
          <a:xfrm>
            <a:off x="1455893" y="2587367"/>
            <a:ext cx="2289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บอกตำแหน่งที่รถสองแถวกำลังวิ่งอยู่พร้อมอัปเดทแบบเรียลไทม์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05403-46CA-0DF6-5944-094DC574B835}"/>
              </a:ext>
            </a:extLst>
          </p:cNvPr>
          <p:cNvSpPr txBox="1"/>
          <p:nvPr/>
        </p:nvSpPr>
        <p:spPr>
          <a:xfrm>
            <a:off x="1462581" y="3457268"/>
            <a:ext cx="257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ลือกติดตามสายรถสองแถวที่วิ่งได้เพื่อดูเวลาที่คาดการณ์ไว้ว่ารถสองแถวจะมาถึงยังตำแหน่งที่ยืนรออยู่</a:t>
            </a:r>
          </a:p>
        </p:txBody>
      </p:sp>
      <p:sp>
        <p:nvSpPr>
          <p:cNvPr id="28" name="Google Shape;497;p44">
            <a:extLst>
              <a:ext uri="{FF2B5EF4-FFF2-40B4-BE49-F238E27FC236}">
                <a16:creationId xmlns:a16="http://schemas.microsoft.com/office/drawing/2014/main" id="{8815853E-2ED0-AA3F-E3FF-9D252074D00D}"/>
              </a:ext>
            </a:extLst>
          </p:cNvPr>
          <p:cNvSpPr/>
          <p:nvPr/>
        </p:nvSpPr>
        <p:spPr>
          <a:xfrm>
            <a:off x="618082" y="1562785"/>
            <a:ext cx="844500" cy="8445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1.</a:t>
            </a:r>
            <a:endParaRPr sz="18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9" name="Google Shape;498;p44">
            <a:extLst>
              <a:ext uri="{FF2B5EF4-FFF2-40B4-BE49-F238E27FC236}">
                <a16:creationId xmlns:a16="http://schemas.microsoft.com/office/drawing/2014/main" id="{61F70A17-990F-8375-E877-E3EF39297B1A}"/>
              </a:ext>
            </a:extLst>
          </p:cNvPr>
          <p:cNvSpPr/>
          <p:nvPr/>
        </p:nvSpPr>
        <p:spPr>
          <a:xfrm>
            <a:off x="603943" y="2458187"/>
            <a:ext cx="844500" cy="8445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2.</a:t>
            </a:r>
          </a:p>
        </p:txBody>
      </p:sp>
      <p:sp>
        <p:nvSpPr>
          <p:cNvPr id="30" name="Google Shape;499;p44">
            <a:extLst>
              <a:ext uri="{FF2B5EF4-FFF2-40B4-BE49-F238E27FC236}">
                <a16:creationId xmlns:a16="http://schemas.microsoft.com/office/drawing/2014/main" id="{EEF183C4-A390-192A-EAD5-16517E0DD944}"/>
              </a:ext>
            </a:extLst>
          </p:cNvPr>
          <p:cNvSpPr/>
          <p:nvPr/>
        </p:nvSpPr>
        <p:spPr>
          <a:xfrm>
            <a:off x="603943" y="3450516"/>
            <a:ext cx="844500" cy="8445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497976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91;p33">
            <a:extLst>
              <a:ext uri="{FF2B5EF4-FFF2-40B4-BE49-F238E27FC236}">
                <a16:creationId xmlns:a16="http://schemas.microsoft.com/office/drawing/2014/main" id="{4005EA2D-09CC-8398-37F3-EF89938AA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การวิจัยและพัฒนา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CA01-8CC5-79AF-CF10-AA2D28F4456D}"/>
              </a:ext>
            </a:extLst>
          </p:cNvPr>
          <p:cNvSpPr txBox="1"/>
          <p:nvPr/>
        </p:nvSpPr>
        <p:spPr>
          <a:xfrm>
            <a:off x="570524" y="1110931"/>
            <a:ext cx="7853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จากขั้นตอนที่กล่าวมาทำให้เกิดความรู้ใหม่ ดังนี้</a:t>
            </a:r>
          </a:p>
          <a:p>
            <a:pPr marL="285750" indent="-285750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รูปแบบตัวแอพพลิเคชั่นไม่ควรมีเนื้อหาเยอะมากจนไป</a:t>
            </a: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การจะติดตั้งจอแสดงผลนั้นต้องคำนึงถึงผู้ใช้งาน หากติดตั้งต่ำจนเกินจะทำให้ขวางทางเดิน และบดบังการมองเห็นรถ</a:t>
            </a:r>
          </a:p>
          <a:p>
            <a:pPr marL="28575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ข้อมูลที่จะแสดงบนจอแสดงผลควรเพิ่มข้อมูลสายรถอื่นๆให้แสดงพร้อมกันด้วย</a:t>
            </a:r>
          </a:p>
          <a:p>
            <a:pPr marL="285750" indent="-285750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ภายในตัวแอพพลิเคชั่นไม่ควรมีตัวหนังสือที่มากจนเกินไป ทำให้ไม่น่าอ่านและไม่น่าใช้งาน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33330-6609-426F-F3E5-96469D459249}"/>
              </a:ext>
            </a:extLst>
          </p:cNvPr>
          <p:cNvSpPr txBox="1"/>
          <p:nvPr/>
        </p:nvSpPr>
        <p:spPr>
          <a:xfrm>
            <a:off x="495788" y="3051584"/>
            <a:ext cx="8002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หลังจากกำหนดรูปแบบของแอพพลิเคชั่นและตำแหน่งที่เราจะติดตั้งจอ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Digital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ได้ จะมีการประชุมกับทางทีมพัฒนาฝ่ายพัฒนานวัตกรรมในทุกๆวัน 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KS &amp; KT)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ว่าสามารถ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optimize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อุปกรณ์ให้มีประสิทธิภาพและความทนทานสูงสุด เพื่อลดการใช้งบประมาณ ซึ่งมีการเขียนรายงานเก็บไว้เพื่อนำมาสรุปและเก็บไว้ผ่าน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Blog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ลิปวิดีโอเพื่อให้สมาชิกในทีมหรือนอกทีมที่สนใจได้มีตัวอ้างอิงเพื่อที่จะเอาไปพัฒนาเป็นนวัตกรรมที่ต่อยอดได้ต่อไปในอนาคต 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KO &amp; KS)</a:t>
            </a:r>
            <a:endParaRPr lang="th-TH" sz="1800" dirty="0">
              <a:solidFill>
                <a:schemeClr val="accent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" name="Google Shape;230;p27">
            <a:extLst>
              <a:ext uri="{FF2B5EF4-FFF2-40B4-BE49-F238E27FC236}">
                <a16:creationId xmlns:a16="http://schemas.microsoft.com/office/drawing/2014/main" id="{C0E6FA39-14D0-34FA-DB43-483F90C4681E}"/>
              </a:ext>
            </a:extLst>
          </p:cNvPr>
          <p:cNvSpPr txBox="1">
            <a:spLocks/>
          </p:cNvSpPr>
          <p:nvPr/>
        </p:nvSpPr>
        <p:spPr>
          <a:xfrm>
            <a:off x="262393" y="170384"/>
            <a:ext cx="1687788" cy="28277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Audiowide"/>
              <a:buNone/>
              <a:defRPr sz="5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th-TH" sz="160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กลุ่มที่ 5 กำลังใข้สมาธิ</a:t>
            </a:r>
            <a:endParaRPr lang="th-TH" sz="1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50D6D6C-0348-0F0E-C6AB-9A7B009699C2}"/>
              </a:ext>
            </a:extLst>
          </p:cNvPr>
          <p:cNvSpPr txBox="1">
            <a:spLocks/>
          </p:cNvSpPr>
          <p:nvPr/>
        </p:nvSpPr>
        <p:spPr>
          <a:xfrm>
            <a:off x="7991309" y="4729571"/>
            <a:ext cx="1152691" cy="27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r"/>
            <a:r>
              <a:rPr lang="en-US" sz="180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KM Project</a:t>
            </a:r>
            <a:endParaRPr lang="en-US"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896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>
            <a:spLocks noGrp="1"/>
          </p:cNvSpPr>
          <p:nvPr>
            <p:ph type="title"/>
          </p:nvPr>
        </p:nvSpPr>
        <p:spPr>
          <a:xfrm>
            <a:off x="720000" y="502468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kern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การทดสอบและประเมินผลรวม </a:t>
            </a:r>
            <a:endParaRPr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graphicFrame>
        <p:nvGraphicFramePr>
          <p:cNvPr id="2" name="Google Shape;237;p28">
            <a:extLst>
              <a:ext uri="{FF2B5EF4-FFF2-40B4-BE49-F238E27FC236}">
                <a16:creationId xmlns:a16="http://schemas.microsoft.com/office/drawing/2014/main" id="{A45B2D33-4679-75EE-F46C-901BC658F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29182"/>
              </p:ext>
            </p:extLst>
          </p:nvPr>
        </p:nvGraphicFramePr>
        <p:xfrm>
          <a:off x="282715" y="1487062"/>
          <a:ext cx="8578570" cy="2743110"/>
        </p:xfrm>
        <a:graphic>
          <a:graphicData uri="http://schemas.openxmlformats.org/drawingml/2006/table">
            <a:tbl>
              <a:tblPr>
                <a:noFill/>
                <a:tableStyleId>{E5660368-E07C-43F8-A28F-87395F31C9B4}</a:tableStyleId>
              </a:tblPr>
              <a:tblGrid>
                <a:gridCol w="987735">
                  <a:extLst>
                    <a:ext uri="{9D8B030D-6E8A-4147-A177-3AD203B41FA5}">
                      <a16:colId xmlns:a16="http://schemas.microsoft.com/office/drawing/2014/main" val="3524057892"/>
                    </a:ext>
                  </a:extLst>
                </a:gridCol>
                <a:gridCol w="5955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ขั้นตอนที่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กิจกรรม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เครื่องมือที่ใช้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233374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1.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ทดสอบการใช้งานโดยให้สมาชิกในกลุ่มและผู้ใช้รถสองแถวในเส้นทางบางส่วนได้ใช้เป็นเวลา 1 สัปดาห์ พบว่าเกิดปัญหาขึ้น วัสดุที่ใช้ไม่สามารถทนต่อความร้อนได้ ทำให้วงจรภายในชำรุด ซึ่งส่งผลไปถึงการเกิดปัญหาจอภาพที่ตั้งอยู่ตามตำแหน่งจุดต่างๆขัดข้องหรือจอดับ เกิดความไม่สะดวกต่อผู้ใช้งาน </a:t>
                      </a:r>
                      <a:endParaRPr lang="th-TH"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การสร้างความรู้ (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KC)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2.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จำเป็นต้องไปหาความรู้ในด้านวัสดุ อุปกรณ์เพิ่มเติมว่า วัสดุประเภทไหนสามารถกันความร้อนได้บ้าง จากการสอบถาม ปรึกษาพูดคุยกับผู้ที่เชี่ยวชาญด้านวัสดุที่ทนความร้อน หรือกับผู้คนในแวดวงการติดตั้งจอแสดงผลตามจุดต่างๆ และเพิ่มความรู้ในด้านการออกแบบเพื่อให้ลมสามารถพัดผ่านเพื่อไล่ความร้อนออกไป จากผู้ออกแบบวัสดุอุปกรณ์ 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เครื่องมือ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Action Learning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เข้ามาช่วยทำให้เกิดการสร้างความรู้ (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KC)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33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37;p28">
            <a:extLst>
              <a:ext uri="{FF2B5EF4-FFF2-40B4-BE49-F238E27FC236}">
                <a16:creationId xmlns:a16="http://schemas.microsoft.com/office/drawing/2014/main" id="{A45B2D33-4679-75EE-F46C-901BC658F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131148"/>
              </p:ext>
            </p:extLst>
          </p:nvPr>
        </p:nvGraphicFramePr>
        <p:xfrm>
          <a:off x="250853" y="1354462"/>
          <a:ext cx="8642294" cy="2925960"/>
        </p:xfrm>
        <a:graphic>
          <a:graphicData uri="http://schemas.openxmlformats.org/drawingml/2006/table">
            <a:tbl>
              <a:tblPr>
                <a:noFill/>
                <a:tableStyleId>{E5660368-E07C-43F8-A28F-87395F31C9B4}</a:tableStyleId>
              </a:tblPr>
              <a:tblGrid>
                <a:gridCol w="809204">
                  <a:extLst>
                    <a:ext uri="{9D8B030D-6E8A-4147-A177-3AD203B41FA5}">
                      <a16:colId xmlns:a16="http://schemas.microsoft.com/office/drawing/2014/main" val="3524057892"/>
                    </a:ext>
                  </a:extLst>
                </a:gridCol>
                <a:gridCol w="6185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ขั้นตอนที่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กิจกรรม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เครื่องมือที่ใช้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233374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3.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นำความรู้ใหม่ที่ได้ คือวัสดุที่ห่อหุ้มจอ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LCD </a:t>
                      </a: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แสดงผล ต้องมีการติดฉนวนกันความร้อนด้วย  และมีพัดลมเป่าตลอดเวลา แล้วนำความรู้ใหม่ที่ได้นั้นมาแบ่งปันให้แก่กันในทีมผู้พัฒนา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แบ่งปันและถ่ายโอนความรู้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 (KS &amp; KT)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4.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นำความรู้ทั้งหมดที่ได้มารวบรวมและใช้ความรู้ในการพัฒนาป้ายแสดงผล แอพพลิเคชั่น สองแถว </a:t>
                      </a: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Tracker </a:t>
                      </a: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ให้เสถียรและดีมากยิ่งขึ้นในทั้งในด้านวงจร และการระบายความร้อนของจอแสดงผล และระบบภายใน แอพพลิเคชั่น ให้มีความสมบูรณ์และน่าใช้งานมากขึ้น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การใช้ความรู้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 (KU)</a:t>
                      </a:r>
                      <a:endParaRPr sz="1600" b="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5.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หลังจากที่นวัตกรรม แอพพลิเคชั่น สองแถว </a:t>
                      </a: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Tracker </a:t>
                      </a: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สามารถใช้ได้จริง ไม่เกิดปัญหาแล้ว เราก็จะเอาความรู้ที่ได้มาทั้งหมดไปจัดเก็บในรูปแบบบนสื่อออนไลน์ประเภท </a:t>
                      </a: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Blog </a:t>
                      </a: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และวิดีโอขึ้นบน </a:t>
                      </a: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YouTube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จัดระบบและจัดเก็บ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 </a:t>
                      </a:r>
                      <a:r>
                        <a:rPr lang="th-TH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KO &amp; KS)</a:t>
                      </a:r>
                      <a:endParaRPr sz="1600" b="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793009"/>
                  </a:ext>
                </a:extLst>
              </a:tr>
            </a:tbl>
          </a:graphicData>
        </a:graphic>
      </p:graphicFrame>
      <p:sp>
        <p:nvSpPr>
          <p:cNvPr id="5" name="Google Shape;505;p45">
            <a:extLst>
              <a:ext uri="{FF2B5EF4-FFF2-40B4-BE49-F238E27FC236}">
                <a16:creationId xmlns:a16="http://schemas.microsoft.com/office/drawing/2014/main" id="{5F2319E4-D303-5D07-E472-47D28BCC2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02468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kern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ea typeface="Times New Roman" panose="02020603050405020304" pitchFamily="18" charset="0"/>
                <a:cs typeface="PK Maehongson Medium" panose="02000000000000000000" pitchFamily="2" charset="-34"/>
              </a:rPr>
              <a:t>การทดสอบและประเมินผลรวม </a:t>
            </a:r>
            <a:endParaRPr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506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FA3D964-0C8A-1AAD-815A-E0C410845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3571" y="2824932"/>
            <a:ext cx="8615870" cy="1860065"/>
          </a:xfrm>
          <a:prstGeom prst="wedgeRectCallout">
            <a:avLst>
              <a:gd name="adj1" fmla="val -32573"/>
              <a:gd name="adj2" fmla="val -59312"/>
            </a:avLst>
          </a:prstGeom>
          <a:solidFill>
            <a:srgbClr val="CA2D2D"/>
          </a:solidFill>
          <a:ln>
            <a:solidFill>
              <a:srgbClr val="CA2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20000" y="32904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กระบวนการพัฒนานวัตกรรมและการจัดการความรู้ 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7679220" y="1230845"/>
            <a:ext cx="841285" cy="841285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2.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245775" y="2277240"/>
            <a:ext cx="2308126" cy="361859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การเข้าสู่กระบวนการผลิต </a:t>
            </a:r>
            <a:endParaRPr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124164" y="2278664"/>
            <a:ext cx="1951395" cy="361859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การนำออกสู่ตลาด </a:t>
            </a:r>
          </a:p>
        </p:txBody>
      </p:sp>
      <p:cxnSp>
        <p:nvCxnSpPr>
          <p:cNvPr id="462" name="Google Shape;462;p41"/>
          <p:cNvCxnSpPr>
            <a:cxnSpLocks/>
            <a:stCxn id="2" idx="4"/>
            <a:endCxn id="457" idx="0"/>
          </p:cNvCxnSpPr>
          <p:nvPr/>
        </p:nvCxnSpPr>
        <p:spPr>
          <a:xfrm flipH="1">
            <a:off x="1399838" y="2072130"/>
            <a:ext cx="1" cy="2051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1"/>
          <p:cNvCxnSpPr>
            <a:cxnSpLocks/>
            <a:stCxn id="454" idx="4"/>
            <a:endCxn id="459" idx="0"/>
          </p:cNvCxnSpPr>
          <p:nvPr/>
        </p:nvCxnSpPr>
        <p:spPr>
          <a:xfrm flipH="1">
            <a:off x="8099862" y="2072130"/>
            <a:ext cx="1" cy="2065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1"/>
          <p:cNvCxnSpPr>
            <a:cxnSpLocks/>
            <a:stCxn id="2" idx="6"/>
            <a:endCxn id="454" idx="2"/>
          </p:cNvCxnSpPr>
          <p:nvPr/>
        </p:nvCxnSpPr>
        <p:spPr>
          <a:xfrm>
            <a:off x="1820481" y="1651488"/>
            <a:ext cx="58587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D46EF3-17C9-ECC1-4257-154A1BE6963E}"/>
              </a:ext>
            </a:extLst>
          </p:cNvPr>
          <p:cNvSpPr txBox="1"/>
          <p:nvPr/>
        </p:nvSpPr>
        <p:spPr>
          <a:xfrm>
            <a:off x="2674923" y="969235"/>
            <a:ext cx="3794154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8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ช่วงที่ 3 ช่วงการนำออกสู่ตลาด</a:t>
            </a:r>
          </a:p>
        </p:txBody>
      </p:sp>
      <p:sp>
        <p:nvSpPr>
          <p:cNvPr id="2" name="Google Shape;452;p41">
            <a:extLst>
              <a:ext uri="{FF2B5EF4-FFF2-40B4-BE49-F238E27FC236}">
                <a16:creationId xmlns:a16="http://schemas.microsoft.com/office/drawing/2014/main" id="{0BF2DDB5-37EB-6F2D-90C3-28DBBB7DB57C}"/>
              </a:ext>
            </a:extLst>
          </p:cNvPr>
          <p:cNvSpPr/>
          <p:nvPr/>
        </p:nvSpPr>
        <p:spPr>
          <a:xfrm>
            <a:off x="979196" y="1230845"/>
            <a:ext cx="841285" cy="841285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1</a:t>
            </a:r>
            <a:r>
              <a:rPr lang="en-US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25784-47FD-D19F-F204-0AF1A6A39776}"/>
              </a:ext>
            </a:extLst>
          </p:cNvPr>
          <p:cNvSpPr txBox="1"/>
          <p:nvPr/>
        </p:nvSpPr>
        <p:spPr>
          <a:xfrm>
            <a:off x="173570" y="2892425"/>
            <a:ext cx="849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ในกระบวนการผลิตทางสมาชิกในทีมผู้พัฒนาไม่สามารถทำทุกอย่างทั้งหมดได้เอง ทำให้จำเป็นต้องมีพันธมิตรทางธุรกิจที่ต้องการ </a:t>
            </a:r>
            <a:r>
              <a:rPr lang="th-TH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KA)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คือ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99415-2192-C3BA-5F86-1EA82614C88D}"/>
              </a:ext>
            </a:extLst>
          </p:cNvPr>
          <p:cNvSpPr txBox="1"/>
          <p:nvPr/>
        </p:nvSpPr>
        <p:spPr>
          <a:xfrm>
            <a:off x="979196" y="3150822"/>
            <a:ext cx="42158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1. </a:t>
            </a: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นักศึกษาคณะวิศวกรรมศาสตร์ สาขา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 IOT</a:t>
            </a:r>
          </a:p>
          <a:p>
            <a:pPr marL="342900" indent="-342900">
              <a:buAutoNum type="arabicPeriod"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PK Maehongson Medium" panose="02000000000000000000" pitchFamily="2" charset="-34"/>
              <a:cs typeface="PK Maehongson Medium" panose="02000000000000000000" pitchFamily="2" charset="-34"/>
              <a:sym typeface="Arial"/>
            </a:endParaRPr>
          </a:p>
          <a:p>
            <a:r>
              <a:rPr lang="en-US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2. </a:t>
            </a: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นักศึกษาคณะสถาปัตยกรรม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K Maehongson Medium" panose="02000000000000000000" pitchFamily="2" charset="-34"/>
              <a:cs typeface="PK Maehongson Medium" panose="02000000000000000000" pitchFamily="2" charset="-34"/>
              <a:sym typeface="Arial"/>
            </a:endParaRPr>
          </a:p>
          <a:p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3. </a:t>
            </a: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คนขับรถสองแถวเส้นทางวี คอนโด – เทคโนฯลาดกระบัง</a:t>
            </a:r>
          </a:p>
          <a:p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และ แอร์พอร์ตลิงค์ลาดกระบัง – เทคโนฯลาดกระบัง</a:t>
            </a:r>
          </a:p>
          <a:p>
            <a:r>
              <a:rPr lang="en-US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4. </a:t>
            </a: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บริษัทผลิตชิ้นส่วนระบายความร้อน และทนน้ำทนฝน</a:t>
            </a:r>
            <a:endParaRPr lang="th-TH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5FED7-1DB6-1F19-F493-63B6F27DB761}"/>
              </a:ext>
            </a:extLst>
          </p:cNvPr>
          <p:cNvSpPr txBox="1"/>
          <p:nvPr/>
        </p:nvSpPr>
        <p:spPr>
          <a:xfrm>
            <a:off x="5372401" y="3150822"/>
            <a:ext cx="32941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เพื่อพูดคุยปรึกษาเรื่องเครือข่ายที่ต้องวางแผนทั้งหมดบนระบบแอพพลิเคชั่น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K Maehongson Medium" panose="02000000000000000000" pitchFamily="2" charset="-34"/>
                <a:cs typeface="PK Maehongson Medium" panose="02000000000000000000" pitchFamily="2" charset="-34"/>
                <a:sym typeface="Arial"/>
              </a:rPr>
              <a:t>(KS &amp; KT)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th-TH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เพื่อออกแบบป้าย </a:t>
            </a:r>
            <a:r>
              <a:rPr lang="en-US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Digital </a:t>
            </a:r>
            <a:r>
              <a:rPr lang="th-TH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ให้สวยงาม</a:t>
            </a:r>
          </a:p>
          <a:p>
            <a:pPr>
              <a:defRPr/>
            </a:pPr>
            <a:r>
              <a:rPr lang="th-TH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เพื่อขอติดตั้ง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GPS </a:t>
            </a:r>
            <a:r>
              <a:rPr lang="th-TH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ติดตามรถ</a:t>
            </a:r>
          </a:p>
          <a:p>
            <a:pPr>
              <a:defRPr/>
            </a:pPr>
            <a:endParaRPr lang="th-TH" sz="1600" dirty="0">
              <a:solidFill>
                <a:schemeClr val="tx2">
                  <a:lumMod val="20000"/>
                  <a:lumOff val="80000"/>
                </a:schemeClr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th-TH" sz="16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เพื่อให้ได้ชิ้นส่วนในราคาที่ย่อมเยาว์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K Maehongson Medium" panose="02000000000000000000" pitchFamily="2" charset="-34"/>
              <a:cs typeface="PK Maehongson Medium" panose="02000000000000000000" pitchFamily="2" charset="-3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1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20000" y="32904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กระบวนการพัฒนานวัตกรรมและการจัดการความรู้ 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7679220" y="1230845"/>
            <a:ext cx="841285" cy="841285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2.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245775" y="2277240"/>
            <a:ext cx="2308126" cy="361859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การเข้าสู่กระบวนการผลิต </a:t>
            </a:r>
            <a:endParaRPr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204819" y="2279741"/>
            <a:ext cx="1790085" cy="29451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การนำออกสู่ตลาด </a:t>
            </a:r>
          </a:p>
        </p:txBody>
      </p:sp>
      <p:cxnSp>
        <p:nvCxnSpPr>
          <p:cNvPr id="462" name="Google Shape;462;p41"/>
          <p:cNvCxnSpPr>
            <a:cxnSpLocks/>
            <a:stCxn id="2" idx="4"/>
            <a:endCxn id="457" idx="0"/>
          </p:cNvCxnSpPr>
          <p:nvPr/>
        </p:nvCxnSpPr>
        <p:spPr>
          <a:xfrm flipH="1">
            <a:off x="1399838" y="2072130"/>
            <a:ext cx="1" cy="2051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1"/>
          <p:cNvCxnSpPr>
            <a:cxnSpLocks/>
            <a:stCxn id="454" idx="4"/>
            <a:endCxn id="459" idx="0"/>
          </p:cNvCxnSpPr>
          <p:nvPr/>
        </p:nvCxnSpPr>
        <p:spPr>
          <a:xfrm flipH="1">
            <a:off x="8099862" y="2072130"/>
            <a:ext cx="1" cy="2076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1"/>
          <p:cNvCxnSpPr>
            <a:cxnSpLocks/>
            <a:stCxn id="2" idx="6"/>
            <a:endCxn id="454" idx="2"/>
          </p:cNvCxnSpPr>
          <p:nvPr/>
        </p:nvCxnSpPr>
        <p:spPr>
          <a:xfrm>
            <a:off x="1820481" y="1651488"/>
            <a:ext cx="58587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D46EF3-17C9-ECC1-4257-154A1BE6963E}"/>
              </a:ext>
            </a:extLst>
          </p:cNvPr>
          <p:cNvSpPr txBox="1"/>
          <p:nvPr/>
        </p:nvSpPr>
        <p:spPr>
          <a:xfrm>
            <a:off x="2674923" y="969235"/>
            <a:ext cx="3794154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8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ช่วงที่ 3 ช่วงการนำออกสู่ตลาด</a:t>
            </a:r>
          </a:p>
        </p:txBody>
      </p:sp>
      <p:sp>
        <p:nvSpPr>
          <p:cNvPr id="2" name="Google Shape;452;p41">
            <a:extLst>
              <a:ext uri="{FF2B5EF4-FFF2-40B4-BE49-F238E27FC236}">
                <a16:creationId xmlns:a16="http://schemas.microsoft.com/office/drawing/2014/main" id="{0BF2DDB5-37EB-6F2D-90C3-28DBBB7DB57C}"/>
              </a:ext>
            </a:extLst>
          </p:cNvPr>
          <p:cNvSpPr/>
          <p:nvPr/>
        </p:nvSpPr>
        <p:spPr>
          <a:xfrm>
            <a:off x="979196" y="1230845"/>
            <a:ext cx="841285" cy="841285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1</a:t>
            </a:r>
            <a:r>
              <a:rPr lang="en-US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283707F-F22D-8AC4-5EFA-7B3D43E92A1C}"/>
              </a:ext>
            </a:extLst>
          </p:cNvPr>
          <p:cNvSpPr/>
          <p:nvPr/>
        </p:nvSpPr>
        <p:spPr>
          <a:xfrm>
            <a:off x="2443165" y="2652798"/>
            <a:ext cx="4761654" cy="1118930"/>
          </a:xfrm>
          <a:prstGeom prst="wedgeRectCallout">
            <a:avLst>
              <a:gd name="adj1" fmla="val -12601"/>
              <a:gd name="adj2" fmla="val -13219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367B8-A266-25C0-7508-10BB2C054F59}"/>
              </a:ext>
            </a:extLst>
          </p:cNvPr>
          <p:cNvSpPr txBox="1"/>
          <p:nvPr/>
        </p:nvSpPr>
        <p:spPr>
          <a:xfrm>
            <a:off x="2445483" y="2747092"/>
            <a:ext cx="4761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ติดต่อโรงงานเพื่อทำการผลิตจอแสดงผล และระบบ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Microsoft Server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สำหรับส่วนกลางการประมวลผลข้อมูล เพื่อเริ่มทำการสร้างนวัตกรรมแอพพลิเคชั่นสองแถว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ขึ้นมา</a:t>
            </a:r>
          </a:p>
        </p:txBody>
      </p:sp>
    </p:spTree>
    <p:extLst>
      <p:ext uri="{BB962C8B-B14F-4D97-AF65-F5344CB8AC3E}">
        <p14:creationId xmlns:p14="http://schemas.microsoft.com/office/powerpoint/2010/main" val="188185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20000" y="32904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กระบวนการพัฒนานวัตกรรมและการจัดการความรู้ 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7679220" y="1230845"/>
            <a:ext cx="841285" cy="841285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2.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245775" y="2277240"/>
            <a:ext cx="2308126" cy="361859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การเข้าสู่กระบวนการผลิต </a:t>
            </a:r>
            <a:endParaRPr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204819" y="2279741"/>
            <a:ext cx="1790085" cy="29451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การนำออกสู่ตลาด </a:t>
            </a:r>
          </a:p>
        </p:txBody>
      </p:sp>
      <p:cxnSp>
        <p:nvCxnSpPr>
          <p:cNvPr id="462" name="Google Shape;462;p41"/>
          <p:cNvCxnSpPr>
            <a:cxnSpLocks/>
            <a:stCxn id="2" idx="4"/>
            <a:endCxn id="457" idx="0"/>
          </p:cNvCxnSpPr>
          <p:nvPr/>
        </p:nvCxnSpPr>
        <p:spPr>
          <a:xfrm flipH="1">
            <a:off x="1399838" y="2072130"/>
            <a:ext cx="1" cy="2051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1"/>
          <p:cNvCxnSpPr>
            <a:cxnSpLocks/>
            <a:stCxn id="454" idx="4"/>
            <a:endCxn id="459" idx="0"/>
          </p:cNvCxnSpPr>
          <p:nvPr/>
        </p:nvCxnSpPr>
        <p:spPr>
          <a:xfrm flipH="1">
            <a:off x="8099862" y="2072130"/>
            <a:ext cx="1" cy="2076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1"/>
          <p:cNvCxnSpPr>
            <a:cxnSpLocks/>
            <a:stCxn id="2" idx="6"/>
            <a:endCxn id="454" idx="2"/>
          </p:cNvCxnSpPr>
          <p:nvPr/>
        </p:nvCxnSpPr>
        <p:spPr>
          <a:xfrm>
            <a:off x="1820481" y="1651488"/>
            <a:ext cx="58587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D46EF3-17C9-ECC1-4257-154A1BE6963E}"/>
              </a:ext>
            </a:extLst>
          </p:cNvPr>
          <p:cNvSpPr txBox="1"/>
          <p:nvPr/>
        </p:nvSpPr>
        <p:spPr>
          <a:xfrm>
            <a:off x="2674923" y="969235"/>
            <a:ext cx="3794154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8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ช่วงที่ 3 ช่วงการนำออกสู่ตลาด</a:t>
            </a:r>
          </a:p>
        </p:txBody>
      </p:sp>
      <p:sp>
        <p:nvSpPr>
          <p:cNvPr id="2" name="Google Shape;452;p41">
            <a:extLst>
              <a:ext uri="{FF2B5EF4-FFF2-40B4-BE49-F238E27FC236}">
                <a16:creationId xmlns:a16="http://schemas.microsoft.com/office/drawing/2014/main" id="{0BF2DDB5-37EB-6F2D-90C3-28DBBB7DB57C}"/>
              </a:ext>
            </a:extLst>
          </p:cNvPr>
          <p:cNvSpPr/>
          <p:nvPr/>
        </p:nvSpPr>
        <p:spPr>
          <a:xfrm>
            <a:off x="979196" y="1230845"/>
            <a:ext cx="841285" cy="841285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1</a:t>
            </a:r>
            <a:r>
              <a:rPr lang="en-US" sz="20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62440E5-94D6-EBEB-431C-616977D8C164}"/>
              </a:ext>
            </a:extLst>
          </p:cNvPr>
          <p:cNvSpPr/>
          <p:nvPr/>
        </p:nvSpPr>
        <p:spPr>
          <a:xfrm>
            <a:off x="431892" y="2762269"/>
            <a:ext cx="8339874" cy="2028216"/>
          </a:xfrm>
          <a:prstGeom prst="wedgeRectCallout">
            <a:avLst>
              <a:gd name="adj1" fmla="val 32338"/>
              <a:gd name="adj2" fmla="val -62242"/>
            </a:avLst>
          </a:prstGeom>
          <a:solidFill>
            <a:srgbClr val="39AE6F"/>
          </a:solidFill>
          <a:ln>
            <a:solidFill>
              <a:srgbClr val="39AE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63F96-1945-05CF-EA68-D6A5E79795FE}"/>
              </a:ext>
            </a:extLst>
          </p:cNvPr>
          <p:cNvSpPr txBox="1"/>
          <p:nvPr/>
        </p:nvSpPr>
        <p:spPr>
          <a:xfrm>
            <a:off x="431892" y="2868436"/>
            <a:ext cx="83029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ทำความเข้าใจกลุ่มเป้าหมายของผู้ใช้ก่อนว่าพฤติกรรมหรือลักษณะของกลุ่มผู้ใช้เป็นอย่างไร </a:t>
            </a:r>
            <a:r>
              <a:rPr lang="th-TH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KI)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ซึ่งกลุ่มผู้ใช้หลักคือนักศึกษาของสถาบันเทคโนโลยีพระเจ้าเกล้าลาดกระบัง นับเป็นกลุ่มวัยรุ่นอายุ 18-24 ปี ซึ่งเป็นกลุ่มที่ใช้ 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Social media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เยอะ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(KC) </a:t>
            </a:r>
            <a:r>
              <a:rPr lang="th-TH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ในการโปรโมทเจาะกลุ่มเป็น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	1.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ผู้ใช้บริการของสถาบันเรา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จะโปรโมทผ่านทาง 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Line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 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open chat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ของสถาบันก่อนว่ามี		นวัตกรรมนี้อยู่ เมื่อมีคนกลุ่มหนึ่งเริ่มรู้ถึงการมีอยู่นวัตกรรมจะทำให้เกิดการพูดปากต่อปากเอง </a:t>
            </a:r>
            <a:endParaRPr lang="en-US" sz="16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		2.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การโปรโมทให้กับ</a:t>
            </a:r>
            <a:r>
              <a:rPr lang="th-TH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ผู้ใช้งานทั่วไป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จะสร้าง 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Account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และลงคลิปวีดีโอสั้นๆโปรโมทผ่านทาง </a:t>
            </a:r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Social 		media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(KU)</a:t>
            </a:r>
            <a:r>
              <a:rPr lang="th-TH" sz="1600" dirty="0">
                <a:solidFill>
                  <a:schemeClr val="accent1">
                    <a:lumMod val="50000"/>
                  </a:schemeClr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ซึ่งการทำในส่วนนี้จะทำให้คนบนโลกออนไลน์รู้ถึงการมีตัวตนของเราทำให้เพิ่มโอกาส		ที่จะมีสปอนเซอร์เข้ามามากขึ้น</a:t>
            </a:r>
          </a:p>
        </p:txBody>
      </p:sp>
    </p:spTree>
    <p:extLst>
      <p:ext uri="{BB962C8B-B14F-4D97-AF65-F5344CB8AC3E}">
        <p14:creationId xmlns:p14="http://schemas.microsoft.com/office/powerpoint/2010/main" val="282298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เครื่องมือที่ใช้จัดการความรู้</a:t>
            </a:r>
            <a:endParaRPr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1259959" y="980327"/>
            <a:ext cx="736976" cy="736976"/>
          </a:xfrm>
          <a:prstGeom prst="ellipse">
            <a:avLst/>
          </a:prstGeom>
          <a:gradFill>
            <a:gsLst>
              <a:gs pos="0">
                <a:schemeClr val="dk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4265547" y="1042365"/>
            <a:ext cx="612900" cy="612900"/>
          </a:xfrm>
          <a:prstGeom prst="ellipse">
            <a:avLst/>
          </a:prstGeom>
          <a:gradFill>
            <a:gsLst>
              <a:gs pos="0">
                <a:schemeClr val="lt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39" name="Google Shape;339;p36"/>
          <p:cNvSpPr/>
          <p:nvPr/>
        </p:nvSpPr>
        <p:spPr>
          <a:xfrm flipH="1">
            <a:off x="2428577" y="2919411"/>
            <a:ext cx="612900" cy="612900"/>
          </a:xfrm>
          <a:prstGeom prst="ellipse">
            <a:avLst/>
          </a:prstGeom>
          <a:gradFill>
            <a:gsLst>
              <a:gs pos="0">
                <a:schemeClr val="accent1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147061" y="1042365"/>
            <a:ext cx="612900" cy="612900"/>
          </a:xfrm>
          <a:prstGeom prst="ellipse">
            <a:avLst/>
          </a:prstGeom>
          <a:gradFill>
            <a:gsLst>
              <a:gs pos="0">
                <a:schemeClr val="accent1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6102524" y="2932413"/>
            <a:ext cx="612900" cy="612900"/>
          </a:xfrm>
          <a:prstGeom prst="ellipse">
            <a:avLst/>
          </a:prstGeom>
          <a:gradFill>
            <a:gsLst>
              <a:gs pos="0">
                <a:schemeClr val="dk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59C8505-616E-1030-296B-86D27A579B9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546" y="2325859"/>
            <a:ext cx="2310351" cy="484800"/>
          </a:xfrm>
        </p:spPr>
        <p:txBody>
          <a:bodyPr/>
          <a:lstStyle/>
          <a:p>
            <a:pPr algn="l"/>
            <a:r>
              <a:rPr lang="th-TH" sz="20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หาว่าความรู้นั้นอยู่ที่ใคร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87EECA-2C86-91CB-51D6-772692F4315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092416" y="1722705"/>
            <a:ext cx="959163" cy="562602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K-MAP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endParaRPr lang="th-TH" sz="24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A422DF-A3AA-24F0-C3DC-B1B86F2F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47" y="1826055"/>
            <a:ext cx="2423400" cy="439018"/>
          </a:xfrm>
        </p:spPr>
        <p:txBody>
          <a:bodyPr/>
          <a:lstStyle/>
          <a:p>
            <a:r>
              <a:rPr lang="en-US" sz="24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Storytelling</a:t>
            </a:r>
            <a:endParaRPr lang="th-TH" sz="24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ED16D38-E298-6BEB-9C65-74594F07860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 flipH="1">
            <a:off x="4733841" y="3557791"/>
            <a:ext cx="3350266" cy="551647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After Action Review: AAR </a:t>
            </a:r>
            <a:endParaRPr lang="th-TH" sz="2400" dirty="0">
              <a:solidFill>
                <a:srgbClr val="FF0000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A53B117-5F46-2DF6-D93A-7B60D7FAA3F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523327" y="3620855"/>
            <a:ext cx="2423400" cy="4848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Action Learning </a:t>
            </a:r>
            <a:endParaRPr lang="th-TH" sz="2400" dirty="0">
              <a:solidFill>
                <a:schemeClr val="accent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0AD96153-A25A-9E67-A0EE-A2DB9205798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621681" y="1724061"/>
            <a:ext cx="1644774" cy="541012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Peer Assist </a:t>
            </a:r>
            <a:endParaRPr lang="th-TH" sz="2400" dirty="0">
              <a:solidFill>
                <a:schemeClr val="accent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EB0E2-0177-854F-28A0-17477F4443F3}"/>
              </a:ext>
            </a:extLst>
          </p:cNvPr>
          <p:cNvSpPr txBox="1"/>
          <p:nvPr/>
        </p:nvSpPr>
        <p:spPr>
          <a:xfrm>
            <a:off x="4733841" y="4194311"/>
            <a:ext cx="3350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ทบทวนว่าหลังปฏิบัติการได้อะไรมาบ้าง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69CCE-935D-B6B7-4B50-5F0C2AC83491}"/>
              </a:ext>
            </a:extLst>
          </p:cNvPr>
          <p:cNvSpPr txBox="1"/>
          <p:nvPr/>
        </p:nvSpPr>
        <p:spPr>
          <a:xfrm>
            <a:off x="5778378" y="2294917"/>
            <a:ext cx="3350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ให้เพื่อนได้ร่วมกันแชร์บอกเล่าประสบการณ์ที่เคยพบปัญหาคล้ายๆกัน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B4E9DAFE-8DE3-9508-C7A6-D008466133EB}"/>
              </a:ext>
            </a:extLst>
          </p:cNvPr>
          <p:cNvSpPr txBox="1"/>
          <p:nvPr/>
        </p:nvSpPr>
        <p:spPr>
          <a:xfrm>
            <a:off x="1175485" y="4190528"/>
            <a:ext cx="3417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แก้ไขปัญหาหลังจากที่ได้ลงมือปฏิบัติิจริง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D5E5D3B-59B5-59BA-9947-4603DDC7368F}"/>
              </a:ext>
            </a:extLst>
          </p:cNvPr>
          <p:cNvSpPr txBox="1"/>
          <p:nvPr/>
        </p:nvSpPr>
        <p:spPr>
          <a:xfrm>
            <a:off x="267429" y="2373825"/>
            <a:ext cx="3175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บอกเล่าถึงประสบการณ์ปัญหาที่เจอ</a:t>
            </a:r>
          </a:p>
        </p:txBody>
      </p:sp>
    </p:spTree>
    <p:extLst>
      <p:ext uri="{BB962C8B-B14F-4D97-AF65-F5344CB8AC3E}">
        <p14:creationId xmlns:p14="http://schemas.microsoft.com/office/powerpoint/2010/main" val="405979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0;p39">
            <a:extLst>
              <a:ext uri="{FF2B5EF4-FFF2-40B4-BE49-F238E27FC236}">
                <a16:creationId xmlns:a16="http://schemas.microsoft.com/office/drawing/2014/main" id="{8C4E8CA5-56F0-717D-A4F3-A18537216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9387" y="534640"/>
            <a:ext cx="53052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ABC84-42EE-B0F0-7F29-AB96F3A5B7FF}"/>
              </a:ext>
            </a:extLst>
          </p:cNvPr>
          <p:cNvSpPr txBox="1"/>
          <p:nvPr/>
        </p:nvSpPr>
        <p:spPr>
          <a:xfrm>
            <a:off x="544497" y="2236913"/>
            <a:ext cx="43602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ตัวอย่างหน้าตาตัวแอพพลิเคชั่น สองแถว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ที่จะปล่อยให้ดาวน์โหลดเพื่อใช้งานโดยจะเผยแพร่ให้สามารถดาวน์โหลดได้ผ่านช่องทาง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Play Store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App Store</a:t>
            </a:r>
            <a:endParaRPr lang="th-TH" sz="20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7" name="Picture 6" descr="A picture containing vehicle, transport, land vehicle, text&#10;&#10;Description automatically generated">
            <a:extLst>
              <a:ext uri="{FF2B5EF4-FFF2-40B4-BE49-F238E27FC236}">
                <a16:creationId xmlns:a16="http://schemas.microsoft.com/office/drawing/2014/main" id="{50987CCE-2734-E52E-8428-6EE39801C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" t="3535" r="6927" b="5878"/>
          <a:stretch/>
        </p:blipFill>
        <p:spPr bwMode="auto">
          <a:xfrm>
            <a:off x="5546953" y="1750031"/>
            <a:ext cx="2297014" cy="2102746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oogle Shape;520;p46">
            <a:extLst>
              <a:ext uri="{FF2B5EF4-FFF2-40B4-BE49-F238E27FC236}">
                <a16:creationId xmlns:a16="http://schemas.microsoft.com/office/drawing/2014/main" id="{F3D0D020-438B-525C-B422-9C4F3BC17547}"/>
              </a:ext>
            </a:extLst>
          </p:cNvPr>
          <p:cNvGrpSpPr/>
          <p:nvPr/>
        </p:nvGrpSpPr>
        <p:grpSpPr>
          <a:xfrm>
            <a:off x="4750615" y="1613753"/>
            <a:ext cx="3889690" cy="2569758"/>
            <a:chOff x="1007775" y="1823525"/>
            <a:chExt cx="4111500" cy="2211275"/>
          </a:xfrm>
        </p:grpSpPr>
        <p:sp>
          <p:nvSpPr>
            <p:cNvPr id="4" name="Google Shape;521;p46">
              <a:extLst>
                <a:ext uri="{FF2B5EF4-FFF2-40B4-BE49-F238E27FC236}">
                  <a16:creationId xmlns:a16="http://schemas.microsoft.com/office/drawing/2014/main" id="{85733490-4799-7CFD-9B3A-F45F83D64121}"/>
                </a:ext>
              </a:extLst>
            </p:cNvPr>
            <p:cNvSpPr/>
            <p:nvPr/>
          </p:nvSpPr>
          <p:spPr>
            <a:xfrm>
              <a:off x="1313025" y="1823525"/>
              <a:ext cx="3501000" cy="20538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2;p46">
              <a:extLst>
                <a:ext uri="{FF2B5EF4-FFF2-40B4-BE49-F238E27FC236}">
                  <a16:creationId xmlns:a16="http://schemas.microsoft.com/office/drawing/2014/main" id="{D19C9E3D-23D1-520E-2A27-AFFD2580F7D3}"/>
                </a:ext>
              </a:extLst>
            </p:cNvPr>
            <p:cNvSpPr/>
            <p:nvPr/>
          </p:nvSpPr>
          <p:spPr>
            <a:xfrm>
              <a:off x="1007775" y="3877300"/>
              <a:ext cx="4111500" cy="1575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20;p39">
            <a:extLst>
              <a:ext uri="{FF2B5EF4-FFF2-40B4-BE49-F238E27FC236}">
                <a16:creationId xmlns:a16="http://schemas.microsoft.com/office/drawing/2014/main" id="{FDD6E722-97FF-1E70-FEF5-2D07A237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4861" y="416111"/>
            <a:ext cx="583427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29" name="Picture 28" descr="A picture containing text, human face, screenshot, person&#10;&#10;Description automatically generated">
            <a:extLst>
              <a:ext uri="{FF2B5EF4-FFF2-40B4-BE49-F238E27FC236}">
                <a16:creationId xmlns:a16="http://schemas.microsoft.com/office/drawing/2014/main" id="{5436112A-20F4-B082-9D24-F83A974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2" y="1301499"/>
            <a:ext cx="5270551" cy="3280804"/>
          </a:xfrm>
          <a:prstGeom prst="rect">
            <a:avLst/>
          </a:prstGeom>
        </p:spPr>
      </p:pic>
      <p:sp>
        <p:nvSpPr>
          <p:cNvPr id="321" name="TextBox 320">
            <a:extLst>
              <a:ext uri="{FF2B5EF4-FFF2-40B4-BE49-F238E27FC236}">
                <a16:creationId xmlns:a16="http://schemas.microsoft.com/office/drawing/2014/main" id="{B2FDA6F5-3B53-81AF-F9D2-21A5519E7157}"/>
              </a:ext>
            </a:extLst>
          </p:cNvPr>
          <p:cNvSpPr txBox="1"/>
          <p:nvPr/>
        </p:nvSpPr>
        <p:spPr>
          <a:xfrm>
            <a:off x="412694" y="932167"/>
            <a:ext cx="5203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ข้อมูลที่จะปรากฎบนจอแสดงผลตามตำแหน่งจุดต่างๆทั้ง 3 จุด มีดังนี้ 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450EDA94-EE33-3CA9-01EE-27835A1FD544}"/>
              </a:ext>
            </a:extLst>
          </p:cNvPr>
          <p:cNvSpPr txBox="1"/>
          <p:nvPr/>
        </p:nvSpPr>
        <p:spPr>
          <a:xfrm>
            <a:off x="5717022" y="1649239"/>
            <a:ext cx="32327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บอกว่าป้ายสองแถวที่รออยู่ใน ขณะนั้นชื่อป้ายว่าอะไร</a:t>
            </a: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บอกหมายเลขสายรถสองแถว</a:t>
            </a:r>
          </a:p>
          <a:p>
            <a:pPr marL="285750" indent="-285750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บอกว่ารถสองแถวจะมาถึงป้ายใน    อีกกี่นาที</a:t>
            </a:r>
          </a:p>
          <a:p>
            <a:pPr marL="285750" indent="-285750"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บอกว่ารถสองแถวแต่ละสายนั้นมีจุดหมายปลายทางที่ใด</a:t>
            </a:r>
          </a:p>
          <a:p>
            <a: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แสดงโฆษณาที่รับมาจากสปอนเซอร์</a:t>
            </a:r>
          </a:p>
          <a:p>
            <a:pPr marL="285750" indent="-285750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แสดงโลโก้แอพพลิเคชั่นของทีมผู้พัฒนา</a:t>
            </a:r>
          </a:p>
        </p:txBody>
      </p:sp>
    </p:spTree>
    <p:extLst>
      <p:ext uri="{BB962C8B-B14F-4D97-AF65-F5344CB8AC3E}">
        <p14:creationId xmlns:p14="http://schemas.microsoft.com/office/powerpoint/2010/main" val="117957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 idx="15"/>
          </p:nvPr>
        </p:nvSpPr>
        <p:spPr>
          <a:xfrm>
            <a:off x="1107695" y="505219"/>
            <a:ext cx="417800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</a:t>
            </a: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ปัญหา</a:t>
            </a: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ที่เกิดขึ้น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7D73B6-72F2-389E-69F3-B9A14EE1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06" y="466210"/>
            <a:ext cx="2587479" cy="424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3BC90D-E5C4-8423-EDAE-786BED211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09"/>
          <a:stretch/>
        </p:blipFill>
        <p:spPr bwMode="auto">
          <a:xfrm>
            <a:off x="520115" y="2412438"/>
            <a:ext cx="2053105" cy="15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9FDB17-CFDC-5031-6AF1-6D2E5722C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4"/>
          <a:stretch/>
        </p:blipFill>
        <p:spPr bwMode="auto">
          <a:xfrm>
            <a:off x="2901830" y="2412438"/>
            <a:ext cx="2745636" cy="15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B55F49-A8D7-84BA-FC48-2F5332985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2338"/>
          <a:stretch/>
        </p:blipFill>
        <p:spPr bwMode="auto">
          <a:xfrm>
            <a:off x="520115" y="1196460"/>
            <a:ext cx="5127351" cy="87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1B87F5-EC2B-582F-1788-4CBCF3802727}"/>
              </a:ext>
            </a:extLst>
          </p:cNvPr>
          <p:cNvSpPr txBox="1"/>
          <p:nvPr/>
        </p:nvSpPr>
        <p:spPr>
          <a:xfrm>
            <a:off x="520115" y="4047184"/>
            <a:ext cx="5228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ปัจจุบันมีเพียงแค่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Group Line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ที่สามารถติดตามรถสองแถวได้ </a:t>
            </a:r>
          </a:p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แต่บางครั้งก็ไม่ได้อัปเดทแบบเรียลไทม์มากพอ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3364704" y="575169"/>
            <a:ext cx="526949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3" name="Picture 2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39CDC43-F495-85D4-2787-575782869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929" r="2465" b="1882"/>
          <a:stretch/>
        </p:blipFill>
        <p:spPr bwMode="auto">
          <a:xfrm>
            <a:off x="713840" y="412110"/>
            <a:ext cx="2175015" cy="4319280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515D1-AE81-7D53-B5C5-E54197ADAEFE}"/>
              </a:ext>
            </a:extLst>
          </p:cNvPr>
          <p:cNvSpPr txBox="1"/>
          <p:nvPr/>
        </p:nvSpPr>
        <p:spPr>
          <a:xfrm>
            <a:off x="3178587" y="2110085"/>
            <a:ext cx="5625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ข้อมูลภายใน แอพพลิเคชั่น สองแถว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ที่จะปรากฎ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97BE6-C0D9-163E-4913-CD02C9FC915E}"/>
              </a:ext>
            </a:extLst>
          </p:cNvPr>
          <p:cNvSpPr txBox="1"/>
          <p:nvPr/>
        </p:nvSpPr>
        <p:spPr>
          <a:xfrm>
            <a:off x="3904085" y="2901116"/>
            <a:ext cx="4454988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หน้าจอในขณะกำลังเปิดแอพพลิเคชั่น</a:t>
            </a:r>
            <a:r>
              <a:rPr lang="th-TH" sz="20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ขึ้นทักทายผู้ใช้งาน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07006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3364704" y="575169"/>
            <a:ext cx="526949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515D1-AE81-7D53-B5C5-E54197ADAEFE}"/>
              </a:ext>
            </a:extLst>
          </p:cNvPr>
          <p:cNvSpPr txBox="1"/>
          <p:nvPr/>
        </p:nvSpPr>
        <p:spPr>
          <a:xfrm>
            <a:off x="3178587" y="2110085"/>
            <a:ext cx="5625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ข้อมูลภายใน แอพพลิเคชั่น สองแถว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ที่จะปรากฎ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97BE6-C0D9-163E-4913-CD02C9FC915E}"/>
              </a:ext>
            </a:extLst>
          </p:cNvPr>
          <p:cNvSpPr txBox="1"/>
          <p:nvPr/>
        </p:nvSpPr>
        <p:spPr>
          <a:xfrm>
            <a:off x="3611511" y="2826080"/>
            <a:ext cx="4775884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หน้าจอเมื่อเข้ามายังแอพพลิเคชั่น</a:t>
            </a:r>
            <a:r>
              <a:rPr lang="th-TH" sz="2000" b="1" dirty="0">
                <a:ln/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จะขึ้นขอเปิดใช้สิทธิ์บริการตำแหน่งของ </a:t>
            </a:r>
            <a:r>
              <a:rPr lang="en-US" sz="2000" b="1" dirty="0">
                <a:ln/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GPS</a:t>
            </a:r>
            <a:endParaRPr lang="th-TH" sz="2000" b="1" dirty="0">
              <a:ln/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E2D7B-5315-F586-5A2C-C038D77BA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1247" r="7294" b="1430"/>
          <a:stretch/>
        </p:blipFill>
        <p:spPr bwMode="auto">
          <a:xfrm>
            <a:off x="784927" y="398209"/>
            <a:ext cx="2136168" cy="434708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62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B6E659E-E4D5-7445-03B2-28FE7E7D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" t="1376" r="5698" b="1563"/>
          <a:stretch/>
        </p:blipFill>
        <p:spPr bwMode="auto">
          <a:xfrm>
            <a:off x="6269522" y="391228"/>
            <a:ext cx="2165109" cy="4361043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213362" y="374263"/>
            <a:ext cx="5322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cxnSp>
        <p:nvCxnSpPr>
          <p:cNvPr id="425" name="Google Shape;425;p39"/>
          <p:cNvCxnSpPr>
            <a:cxnSpLocks/>
            <a:stCxn id="426" idx="2"/>
            <a:endCxn id="17" idx="3"/>
          </p:cNvCxnSpPr>
          <p:nvPr/>
        </p:nvCxnSpPr>
        <p:spPr>
          <a:xfrm rot="10800000" flipV="1">
            <a:off x="3945616" y="852337"/>
            <a:ext cx="2370307" cy="1339917"/>
          </a:xfrm>
          <a:prstGeom prst="bentConnector3">
            <a:avLst>
              <a:gd name="adj1" fmla="val 31223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9"/>
          <p:cNvCxnSpPr>
            <a:cxnSpLocks/>
            <a:stCxn id="428" idx="2"/>
            <a:endCxn id="19" idx="3"/>
          </p:cNvCxnSpPr>
          <p:nvPr/>
        </p:nvCxnSpPr>
        <p:spPr>
          <a:xfrm rot="10800000">
            <a:off x="5366978" y="2819858"/>
            <a:ext cx="948945" cy="4609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9" name="Google Shape;429;p39"/>
          <p:cNvGrpSpPr/>
          <p:nvPr/>
        </p:nvGrpSpPr>
        <p:grpSpPr>
          <a:xfrm>
            <a:off x="6153922" y="3535089"/>
            <a:ext cx="612900" cy="612900"/>
            <a:chOff x="1599750" y="1085625"/>
            <a:chExt cx="612900" cy="612900"/>
          </a:xfrm>
        </p:grpSpPr>
        <p:sp>
          <p:nvSpPr>
            <p:cNvPr id="430" name="Google Shape;430;p39"/>
            <p:cNvSpPr/>
            <p:nvPr/>
          </p:nvSpPr>
          <p:spPr>
            <a:xfrm>
              <a:off x="1599750" y="1085625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761750" y="1247625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6153922" y="2974326"/>
            <a:ext cx="612900" cy="612900"/>
            <a:chOff x="4514950" y="3124000"/>
            <a:chExt cx="612900" cy="612900"/>
          </a:xfrm>
        </p:grpSpPr>
        <p:sp>
          <p:nvSpPr>
            <p:cNvPr id="433" name="Google Shape;433;p39"/>
            <p:cNvSpPr/>
            <p:nvPr/>
          </p:nvSpPr>
          <p:spPr>
            <a:xfrm>
              <a:off x="4514950" y="312400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676950" y="328600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6153922" y="545888"/>
            <a:ext cx="612900" cy="612900"/>
            <a:chOff x="5260875" y="1799050"/>
            <a:chExt cx="612900" cy="612900"/>
          </a:xfrm>
        </p:grpSpPr>
        <p:sp>
          <p:nvSpPr>
            <p:cNvPr id="435" name="Google Shape;435;p39"/>
            <p:cNvSpPr/>
            <p:nvPr/>
          </p:nvSpPr>
          <p:spPr>
            <a:xfrm>
              <a:off x="5260875" y="179905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422875" y="196105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39"/>
          <p:cNvCxnSpPr>
            <a:cxnSpLocks/>
            <a:stCxn id="22" idx="3"/>
            <a:endCxn id="431" idx="2"/>
          </p:cNvCxnSpPr>
          <p:nvPr/>
        </p:nvCxnSpPr>
        <p:spPr>
          <a:xfrm>
            <a:off x="5355378" y="3841539"/>
            <a:ext cx="960544" cy="1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429;p39">
            <a:extLst>
              <a:ext uri="{FF2B5EF4-FFF2-40B4-BE49-F238E27FC236}">
                <a16:creationId xmlns:a16="http://schemas.microsoft.com/office/drawing/2014/main" id="{11434711-198E-4EFB-8174-D2FB2F30B849}"/>
              </a:ext>
            </a:extLst>
          </p:cNvPr>
          <p:cNvGrpSpPr/>
          <p:nvPr/>
        </p:nvGrpSpPr>
        <p:grpSpPr>
          <a:xfrm>
            <a:off x="6153922" y="3994764"/>
            <a:ext cx="612900" cy="612900"/>
            <a:chOff x="1599750" y="1085625"/>
            <a:chExt cx="612900" cy="612900"/>
          </a:xfrm>
        </p:grpSpPr>
        <p:sp>
          <p:nvSpPr>
            <p:cNvPr id="10" name="Google Shape;430;p39">
              <a:extLst>
                <a:ext uri="{FF2B5EF4-FFF2-40B4-BE49-F238E27FC236}">
                  <a16:creationId xmlns:a16="http://schemas.microsoft.com/office/drawing/2014/main" id="{2F2F06C3-D704-E5E1-D522-A03A96073241}"/>
                </a:ext>
              </a:extLst>
            </p:cNvPr>
            <p:cNvSpPr/>
            <p:nvPr/>
          </p:nvSpPr>
          <p:spPr>
            <a:xfrm>
              <a:off x="1599750" y="1085625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1;p39">
              <a:extLst>
                <a:ext uri="{FF2B5EF4-FFF2-40B4-BE49-F238E27FC236}">
                  <a16:creationId xmlns:a16="http://schemas.microsoft.com/office/drawing/2014/main" id="{F9C72F6E-01C9-323E-B032-B37D7A91273D}"/>
                </a:ext>
              </a:extLst>
            </p:cNvPr>
            <p:cNvSpPr/>
            <p:nvPr/>
          </p:nvSpPr>
          <p:spPr>
            <a:xfrm>
              <a:off x="1761750" y="1247625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A055BA-96F2-7BDE-4BB2-BE21C86A2A15}"/>
              </a:ext>
            </a:extLst>
          </p:cNvPr>
          <p:cNvSpPr txBox="1"/>
          <p:nvPr/>
        </p:nvSpPr>
        <p:spPr>
          <a:xfrm>
            <a:off x="389022" y="1439866"/>
            <a:ext cx="4004559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หน้าจอขณะเปิดแอพพลิเคชั่นเข้ามาสำเร็จเรียบร้อย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2D61A-E17F-ECED-4CD9-7C8E624C5ED0}"/>
              </a:ext>
            </a:extLst>
          </p:cNvPr>
          <p:cNvSpPr txBox="1"/>
          <p:nvPr/>
        </p:nvSpPr>
        <p:spPr>
          <a:xfrm>
            <a:off x="836987" y="1869089"/>
            <a:ext cx="3108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แถบ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Header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ที่สามารถให้ผู้ใช้กรอกระบุจุดหมายปลายทางที่ต้องการจะไปได้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8491E-459A-A248-1C6E-831572C9C6EA}"/>
              </a:ext>
            </a:extLst>
          </p:cNvPr>
          <p:cNvSpPr txBox="1"/>
          <p:nvPr/>
        </p:nvSpPr>
        <p:spPr>
          <a:xfrm>
            <a:off x="848586" y="2635191"/>
            <a:ext cx="4518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ปักหมุดที่แสดงตำแหน่งถึงชื่อป้ายที่ผู้ใช้กำลังอยู่ในขณะนั้นๆ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C8DB9-C822-55AA-B34A-A7DE170AC66B}"/>
              </a:ext>
            </a:extLst>
          </p:cNvPr>
          <p:cNvSpPr txBox="1"/>
          <p:nvPr/>
        </p:nvSpPr>
        <p:spPr>
          <a:xfrm>
            <a:off x="836987" y="3102875"/>
            <a:ext cx="45183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สายหมายเลขรถสองแถวทั้งสองสายพร้อมบอกปลายทาง คือ สาย 111 เส้นทางวี คอนโด – เทคโนฯลาดกระบัง และ สาย 777 เส้นทางแอร์พอร์ตลิงค์ลาดกระบัง – เทคโนฯลาดกระบัง พร้อมฟังก์ชันปุ่มกดติดตามให้ผู้ใช้สามารถเลือกกดติดตามรถแต่ละสายได้อย่างอิสระ</a:t>
            </a:r>
          </a:p>
        </p:txBody>
      </p:sp>
      <p:cxnSp>
        <p:nvCxnSpPr>
          <p:cNvPr id="31" name="Google Shape;438;p39">
            <a:extLst>
              <a:ext uri="{FF2B5EF4-FFF2-40B4-BE49-F238E27FC236}">
                <a16:creationId xmlns:a16="http://schemas.microsoft.com/office/drawing/2014/main" id="{1193F0C2-A0DC-64A7-EFC7-22E6570C7DA0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5355378" y="3841539"/>
            <a:ext cx="960544" cy="4596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78A0B7-020D-79DC-E32C-6FE220138BC5}"/>
              </a:ext>
            </a:extLst>
          </p:cNvPr>
          <p:cNvSpPr txBox="1"/>
          <p:nvPr/>
        </p:nvSpPr>
        <p:spPr>
          <a:xfrm>
            <a:off x="389022" y="993434"/>
            <a:ext cx="480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ข้อมูลภายใน แอพพลิเคชั่น สองแถว 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ที่จะปรากฎ</a:t>
            </a:r>
          </a:p>
        </p:txBody>
      </p:sp>
    </p:spTree>
    <p:extLst>
      <p:ext uri="{BB962C8B-B14F-4D97-AF65-F5344CB8AC3E}">
        <p14:creationId xmlns:p14="http://schemas.microsoft.com/office/powerpoint/2010/main" val="1491136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A9F241A-4CE5-545B-D31B-9CEEF882D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945" r="2933" b="1067"/>
          <a:stretch/>
        </p:blipFill>
        <p:spPr bwMode="auto">
          <a:xfrm>
            <a:off x="6334140" y="430398"/>
            <a:ext cx="2106899" cy="4282704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213362" y="374263"/>
            <a:ext cx="53222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cxnSp>
        <p:nvCxnSpPr>
          <p:cNvPr id="425" name="Google Shape;425;p39"/>
          <p:cNvCxnSpPr>
            <a:cxnSpLocks/>
            <a:stCxn id="426" idx="2"/>
            <a:endCxn id="17" idx="3"/>
          </p:cNvCxnSpPr>
          <p:nvPr/>
        </p:nvCxnSpPr>
        <p:spPr>
          <a:xfrm rot="10800000" flipV="1">
            <a:off x="3714245" y="1111812"/>
            <a:ext cx="2644064" cy="1273700"/>
          </a:xfrm>
          <a:prstGeom prst="bentConnector3">
            <a:avLst>
              <a:gd name="adj1" fmla="val 38064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9"/>
          <p:cNvCxnSpPr>
            <a:cxnSpLocks/>
            <a:stCxn id="428" idx="2"/>
            <a:endCxn id="22" idx="3"/>
          </p:cNvCxnSpPr>
          <p:nvPr/>
        </p:nvCxnSpPr>
        <p:spPr>
          <a:xfrm rot="10800000" flipV="1">
            <a:off x="5344735" y="1490486"/>
            <a:ext cx="969876" cy="21615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9" name="Google Shape;429;p39"/>
          <p:cNvGrpSpPr/>
          <p:nvPr/>
        </p:nvGrpSpPr>
        <p:grpSpPr>
          <a:xfrm>
            <a:off x="6147447" y="2889903"/>
            <a:ext cx="612900" cy="612900"/>
            <a:chOff x="1599750" y="1085625"/>
            <a:chExt cx="612900" cy="612900"/>
          </a:xfrm>
        </p:grpSpPr>
        <p:sp>
          <p:nvSpPr>
            <p:cNvPr id="430" name="Google Shape;430;p39"/>
            <p:cNvSpPr/>
            <p:nvPr/>
          </p:nvSpPr>
          <p:spPr>
            <a:xfrm>
              <a:off x="1599750" y="1085625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761750" y="1247625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6152611" y="1184037"/>
            <a:ext cx="612900" cy="612900"/>
            <a:chOff x="4514950" y="3124000"/>
            <a:chExt cx="612900" cy="612900"/>
          </a:xfrm>
        </p:grpSpPr>
        <p:sp>
          <p:nvSpPr>
            <p:cNvPr id="433" name="Google Shape;433;p39"/>
            <p:cNvSpPr/>
            <p:nvPr/>
          </p:nvSpPr>
          <p:spPr>
            <a:xfrm>
              <a:off x="4514950" y="312400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676950" y="328600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6196309" y="805362"/>
            <a:ext cx="612900" cy="612900"/>
            <a:chOff x="5260875" y="1799050"/>
            <a:chExt cx="612900" cy="612900"/>
          </a:xfrm>
        </p:grpSpPr>
        <p:sp>
          <p:nvSpPr>
            <p:cNvPr id="435" name="Google Shape;435;p39"/>
            <p:cNvSpPr/>
            <p:nvPr/>
          </p:nvSpPr>
          <p:spPr>
            <a:xfrm>
              <a:off x="5260875" y="179905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422875" y="196105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39"/>
          <p:cNvCxnSpPr>
            <a:cxnSpLocks/>
            <a:stCxn id="22" idx="3"/>
            <a:endCxn id="431" idx="2"/>
          </p:cNvCxnSpPr>
          <p:nvPr/>
        </p:nvCxnSpPr>
        <p:spPr>
          <a:xfrm flipV="1">
            <a:off x="5344735" y="3196353"/>
            <a:ext cx="964712" cy="4557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429;p39">
            <a:extLst>
              <a:ext uri="{FF2B5EF4-FFF2-40B4-BE49-F238E27FC236}">
                <a16:creationId xmlns:a16="http://schemas.microsoft.com/office/drawing/2014/main" id="{11434711-198E-4EFB-8174-D2FB2F30B849}"/>
              </a:ext>
            </a:extLst>
          </p:cNvPr>
          <p:cNvGrpSpPr/>
          <p:nvPr/>
        </p:nvGrpSpPr>
        <p:grpSpPr>
          <a:xfrm>
            <a:off x="6153922" y="3994764"/>
            <a:ext cx="612900" cy="612900"/>
            <a:chOff x="1599750" y="1085625"/>
            <a:chExt cx="612900" cy="612900"/>
          </a:xfrm>
        </p:grpSpPr>
        <p:sp>
          <p:nvSpPr>
            <p:cNvPr id="10" name="Google Shape;430;p39">
              <a:extLst>
                <a:ext uri="{FF2B5EF4-FFF2-40B4-BE49-F238E27FC236}">
                  <a16:creationId xmlns:a16="http://schemas.microsoft.com/office/drawing/2014/main" id="{2F2F06C3-D704-E5E1-D522-A03A96073241}"/>
                </a:ext>
              </a:extLst>
            </p:cNvPr>
            <p:cNvSpPr/>
            <p:nvPr/>
          </p:nvSpPr>
          <p:spPr>
            <a:xfrm>
              <a:off x="1599750" y="1085625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1;p39">
              <a:extLst>
                <a:ext uri="{FF2B5EF4-FFF2-40B4-BE49-F238E27FC236}">
                  <a16:creationId xmlns:a16="http://schemas.microsoft.com/office/drawing/2014/main" id="{F9C72F6E-01C9-323E-B032-B37D7A91273D}"/>
                </a:ext>
              </a:extLst>
            </p:cNvPr>
            <p:cNvSpPr/>
            <p:nvPr/>
          </p:nvSpPr>
          <p:spPr>
            <a:xfrm>
              <a:off x="1761750" y="1247625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A055BA-96F2-7BDE-4BB2-BE21C86A2A15}"/>
              </a:ext>
            </a:extLst>
          </p:cNvPr>
          <p:cNvSpPr txBox="1"/>
          <p:nvPr/>
        </p:nvSpPr>
        <p:spPr>
          <a:xfrm>
            <a:off x="389022" y="1439866"/>
            <a:ext cx="481595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หน้าจอขณะผู้ใช้เลือกกรอกระบุจุดหมายปลายทางที่ต้องการจะไป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2D61A-E17F-ECED-4CD9-7C8E624C5ED0}"/>
              </a:ext>
            </a:extLst>
          </p:cNvPr>
          <p:cNvSpPr txBox="1"/>
          <p:nvPr/>
        </p:nvSpPr>
        <p:spPr>
          <a:xfrm>
            <a:off x="836988" y="2062346"/>
            <a:ext cx="2877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แสดงชื่อป้ายรถสองแถวในตำแหน่งที่ผู้ใช้กำลังใช้งาน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C8DB9-C822-55AA-B34A-A7DE170AC66B}"/>
              </a:ext>
            </a:extLst>
          </p:cNvPr>
          <p:cNvSpPr txBox="1"/>
          <p:nvPr/>
        </p:nvSpPr>
        <p:spPr>
          <a:xfrm>
            <a:off x="826344" y="3051903"/>
            <a:ext cx="4518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ผู้ใช้สามารถเลือกพิมพ์กรอกใส่จุดหมายปลายทางได้เองหรือจะเลือกจุดหมายปลายทางจากการคลิกที่จุดบริการทั้งหมดที่ทางทีมผู้พัฒนาใส่ไว้ได้ตามอิสระ เมื่อเสร็จสิ้นให้กดปุ่มยืนยัน</a:t>
            </a:r>
          </a:p>
        </p:txBody>
      </p:sp>
      <p:cxnSp>
        <p:nvCxnSpPr>
          <p:cNvPr id="31" name="Google Shape;438;p39">
            <a:extLst>
              <a:ext uri="{FF2B5EF4-FFF2-40B4-BE49-F238E27FC236}">
                <a16:creationId xmlns:a16="http://schemas.microsoft.com/office/drawing/2014/main" id="{1193F0C2-A0DC-64A7-EFC7-22E6570C7DA0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5344735" y="3652068"/>
            <a:ext cx="971187" cy="6491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78A0B7-020D-79DC-E32C-6FE220138BC5}"/>
              </a:ext>
            </a:extLst>
          </p:cNvPr>
          <p:cNvSpPr txBox="1"/>
          <p:nvPr/>
        </p:nvSpPr>
        <p:spPr>
          <a:xfrm>
            <a:off x="389022" y="993434"/>
            <a:ext cx="480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ข้อมูลภายใน แอพพลิเคชั่น สองแถว 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ที่จะปรากฎ</a:t>
            </a:r>
          </a:p>
        </p:txBody>
      </p:sp>
    </p:spTree>
    <p:extLst>
      <p:ext uri="{BB962C8B-B14F-4D97-AF65-F5344CB8AC3E}">
        <p14:creationId xmlns:p14="http://schemas.microsoft.com/office/powerpoint/2010/main" val="191131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8EE4B71-2D1E-EEA4-3742-21DCC2F8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t="2289" r="11545" b="3028"/>
          <a:stretch/>
        </p:blipFill>
        <p:spPr bwMode="auto">
          <a:xfrm>
            <a:off x="6303854" y="393762"/>
            <a:ext cx="2175217" cy="4355976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347410" y="420794"/>
            <a:ext cx="52398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ตัวอย่างของนวัตกรรมที่พัฒนาขึ้น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cxnSp>
        <p:nvCxnSpPr>
          <p:cNvPr id="425" name="Google Shape;425;p39"/>
          <p:cNvCxnSpPr>
            <a:cxnSpLocks/>
            <a:stCxn id="426" idx="2"/>
            <a:endCxn id="17" idx="3"/>
          </p:cNvCxnSpPr>
          <p:nvPr/>
        </p:nvCxnSpPr>
        <p:spPr>
          <a:xfrm rot="10800000" flipV="1">
            <a:off x="4593839" y="1608411"/>
            <a:ext cx="2134774" cy="56293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9"/>
          <p:cNvCxnSpPr>
            <a:cxnSpLocks/>
            <a:stCxn id="428" idx="2"/>
            <a:endCxn id="19" idx="3"/>
          </p:cNvCxnSpPr>
          <p:nvPr/>
        </p:nvCxnSpPr>
        <p:spPr>
          <a:xfrm rot="10800000">
            <a:off x="3859034" y="2864558"/>
            <a:ext cx="3387978" cy="595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9" name="Google Shape;429;p39"/>
          <p:cNvGrpSpPr/>
          <p:nvPr/>
        </p:nvGrpSpPr>
        <p:grpSpPr>
          <a:xfrm>
            <a:off x="6159404" y="3561811"/>
            <a:ext cx="612900" cy="612900"/>
            <a:chOff x="1599750" y="1085625"/>
            <a:chExt cx="612900" cy="612900"/>
          </a:xfrm>
        </p:grpSpPr>
        <p:sp>
          <p:nvSpPr>
            <p:cNvPr id="430" name="Google Shape;430;p39"/>
            <p:cNvSpPr/>
            <p:nvPr/>
          </p:nvSpPr>
          <p:spPr>
            <a:xfrm>
              <a:off x="1599750" y="1085625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761750" y="1247625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9"/>
          <p:cNvGrpSpPr/>
          <p:nvPr/>
        </p:nvGrpSpPr>
        <p:grpSpPr>
          <a:xfrm>
            <a:off x="7085012" y="2617618"/>
            <a:ext cx="612900" cy="612900"/>
            <a:chOff x="4514950" y="3124000"/>
            <a:chExt cx="612900" cy="612900"/>
          </a:xfrm>
        </p:grpSpPr>
        <p:sp>
          <p:nvSpPr>
            <p:cNvPr id="433" name="Google Shape;433;p39"/>
            <p:cNvSpPr/>
            <p:nvPr/>
          </p:nvSpPr>
          <p:spPr>
            <a:xfrm>
              <a:off x="4514950" y="312400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676950" y="328600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6566613" y="1301961"/>
            <a:ext cx="612900" cy="612900"/>
            <a:chOff x="5260875" y="1799050"/>
            <a:chExt cx="612900" cy="612900"/>
          </a:xfrm>
        </p:grpSpPr>
        <p:sp>
          <p:nvSpPr>
            <p:cNvPr id="435" name="Google Shape;435;p39"/>
            <p:cNvSpPr/>
            <p:nvPr/>
          </p:nvSpPr>
          <p:spPr>
            <a:xfrm>
              <a:off x="5260875" y="179905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422875" y="196105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39"/>
          <p:cNvCxnSpPr>
            <a:cxnSpLocks/>
            <a:stCxn id="22" idx="3"/>
            <a:endCxn id="431" idx="2"/>
          </p:cNvCxnSpPr>
          <p:nvPr/>
        </p:nvCxnSpPr>
        <p:spPr>
          <a:xfrm>
            <a:off x="4207863" y="3700324"/>
            <a:ext cx="2113541" cy="16793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A055BA-96F2-7BDE-4BB2-BE21C86A2A15}"/>
              </a:ext>
            </a:extLst>
          </p:cNvPr>
          <p:cNvSpPr txBox="1"/>
          <p:nvPr/>
        </p:nvSpPr>
        <p:spPr>
          <a:xfrm>
            <a:off x="459252" y="1385337"/>
            <a:ext cx="4093929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หน้าจอขณะผู้ใช้เลือกติดตามรถสองแถวสายใดสายหนึ่งและเลือกพิมพ์จุดหมาย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2D61A-E17F-ECED-4CD9-7C8E624C5ED0}"/>
              </a:ext>
            </a:extLst>
          </p:cNvPr>
          <p:cNvSpPr txBox="1"/>
          <p:nvPr/>
        </p:nvSpPr>
        <p:spPr>
          <a:xfrm>
            <a:off x="924997" y="1986681"/>
            <a:ext cx="3668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ปักหมุดจุดหมายปลายทางที่เราต้องการจะไปให้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8491E-459A-A248-1C6E-831572C9C6EA}"/>
              </a:ext>
            </a:extLst>
          </p:cNvPr>
          <p:cNvSpPr txBox="1"/>
          <p:nvPr/>
        </p:nvSpPr>
        <p:spPr>
          <a:xfrm>
            <a:off x="969893" y="2541391"/>
            <a:ext cx="2889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แสดงตำแหน่งรถสองแถวสายนั้นๆ พร้อมอัพเดทเรียลไทม์บนแผนที่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C8DB9-C822-55AA-B34A-A7DE170AC66B}"/>
              </a:ext>
            </a:extLst>
          </p:cNvPr>
          <p:cNvSpPr txBox="1"/>
          <p:nvPr/>
        </p:nvSpPr>
        <p:spPr>
          <a:xfrm>
            <a:off x="969892" y="3377158"/>
            <a:ext cx="3237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แสดงการประมาณเวลาที่รถสองแถวสายนั้นๆจะมาถึงยังป้ายที่ผู้ใช้กำลังรออยู่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B8441-4F19-3CF9-383D-1F94DD12AA72}"/>
              </a:ext>
            </a:extLst>
          </p:cNvPr>
          <p:cNvSpPr txBox="1"/>
          <p:nvPr/>
        </p:nvSpPr>
        <p:spPr>
          <a:xfrm>
            <a:off x="969892" y="4212925"/>
            <a:ext cx="337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แสดงชื่อป้ายทั้งหมดที่สองแถวสายนั้นๆผ่าน</a:t>
            </a:r>
          </a:p>
        </p:txBody>
      </p:sp>
      <p:cxnSp>
        <p:nvCxnSpPr>
          <p:cNvPr id="14" name="Google Shape;438;p39">
            <a:extLst>
              <a:ext uri="{FF2B5EF4-FFF2-40B4-BE49-F238E27FC236}">
                <a16:creationId xmlns:a16="http://schemas.microsoft.com/office/drawing/2014/main" id="{A950AE55-BD79-2D4E-245B-FD2542EEE744}"/>
              </a:ext>
            </a:extLst>
          </p:cNvPr>
          <p:cNvCxnSpPr>
            <a:cxnSpLocks/>
            <a:stCxn id="6" idx="3"/>
            <a:endCxn id="443" idx="2"/>
          </p:cNvCxnSpPr>
          <p:nvPr/>
        </p:nvCxnSpPr>
        <p:spPr>
          <a:xfrm>
            <a:off x="4342691" y="4397591"/>
            <a:ext cx="1935022" cy="15759"/>
          </a:xfrm>
          <a:prstGeom prst="bentConnector3">
            <a:avLst>
              <a:gd name="adj1" fmla="val 88891"/>
            </a:avLst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34;p39">
            <a:extLst>
              <a:ext uri="{FF2B5EF4-FFF2-40B4-BE49-F238E27FC236}">
                <a16:creationId xmlns:a16="http://schemas.microsoft.com/office/drawing/2014/main" id="{D03AFA7D-F7B6-EFB4-E531-5DC0306E57E0}"/>
              </a:ext>
            </a:extLst>
          </p:cNvPr>
          <p:cNvGrpSpPr/>
          <p:nvPr/>
        </p:nvGrpSpPr>
        <p:grpSpPr>
          <a:xfrm>
            <a:off x="6115713" y="4106900"/>
            <a:ext cx="612900" cy="612900"/>
            <a:chOff x="5260875" y="1799050"/>
            <a:chExt cx="612900" cy="612900"/>
          </a:xfrm>
        </p:grpSpPr>
        <p:sp>
          <p:nvSpPr>
            <p:cNvPr id="442" name="Google Shape;435;p39">
              <a:extLst>
                <a:ext uri="{FF2B5EF4-FFF2-40B4-BE49-F238E27FC236}">
                  <a16:creationId xmlns:a16="http://schemas.microsoft.com/office/drawing/2014/main" id="{69331339-4BD0-620B-8412-C551D06D0629}"/>
                </a:ext>
              </a:extLst>
            </p:cNvPr>
            <p:cNvSpPr/>
            <p:nvPr/>
          </p:nvSpPr>
          <p:spPr>
            <a:xfrm>
              <a:off x="5260875" y="1799050"/>
              <a:ext cx="612900" cy="6129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26;p39">
              <a:extLst>
                <a:ext uri="{FF2B5EF4-FFF2-40B4-BE49-F238E27FC236}">
                  <a16:creationId xmlns:a16="http://schemas.microsoft.com/office/drawing/2014/main" id="{4FB53A3B-5E77-646C-34CD-E89982F7B06C}"/>
                </a:ext>
              </a:extLst>
            </p:cNvPr>
            <p:cNvSpPr/>
            <p:nvPr/>
          </p:nvSpPr>
          <p:spPr>
            <a:xfrm>
              <a:off x="5422875" y="1961050"/>
              <a:ext cx="288900" cy="288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154EDF-2355-E43A-6E35-8365C5A428AA}"/>
              </a:ext>
            </a:extLst>
          </p:cNvPr>
          <p:cNvSpPr txBox="1"/>
          <p:nvPr/>
        </p:nvSpPr>
        <p:spPr>
          <a:xfrm>
            <a:off x="459252" y="985454"/>
            <a:ext cx="480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ข้อมูลภายใน แอพพลิเคชั่น สองแถว 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ที่จะปรากฎ</a:t>
            </a:r>
          </a:p>
        </p:txBody>
      </p:sp>
    </p:spTree>
    <p:extLst>
      <p:ext uri="{BB962C8B-B14F-4D97-AF65-F5344CB8AC3E}">
        <p14:creationId xmlns:p14="http://schemas.microsoft.com/office/powerpoint/2010/main" val="295185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01;p34">
            <a:extLst>
              <a:ext uri="{FF2B5EF4-FFF2-40B4-BE49-F238E27FC236}">
                <a16:creationId xmlns:a16="http://schemas.microsoft.com/office/drawing/2014/main" id="{67181AF4-276F-8E60-4C49-1497C5334F77}"/>
              </a:ext>
            </a:extLst>
          </p:cNvPr>
          <p:cNvSpPr txBox="1">
            <a:spLocks/>
          </p:cNvSpPr>
          <p:nvPr/>
        </p:nvSpPr>
        <p:spPr>
          <a:xfrm>
            <a:off x="719999" y="98673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ข้อเสนอแนะ การต่อยอดและพัฒนานวัตกรรม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66327-7828-55A0-0B9D-B8CD3F5E2649}"/>
              </a:ext>
            </a:extLst>
          </p:cNvPr>
          <p:cNvSpPr txBox="1"/>
          <p:nvPr/>
        </p:nvSpPr>
        <p:spPr>
          <a:xfrm>
            <a:off x="544188" y="1907387"/>
            <a:ext cx="80556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  ในอนาคตหากแอพพลิเคชั่น สองแถว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เป็นที่รู้จักและยอมรับของตลาดแล้ว จะมีการพัฒนาให้สามารถรองรับและติดตามเส้นทางเดินรถของสองแถวได้หลากหลายเส้นทางมากยิ่งขึ้น เพื่อขยายกลุ่มเป้าหมายออกไป และทำการเพิ่มตำแหน่งจุดติดตั้งป้ายจอแสดงผลเวลาให้มีมากยิ่งขึ้น ขยายไปตามทุกจุดตำแหน่งป้ายรถสองแถว เพื่อให้เกิดความสะดวกสบายต่อผู้ใช้งานมากยิ่งขึ้น และยังเป็นการเพิ่มรายได้เข้ามา เพราะเมื่อมีป้ายตามจุดตำแหน่งต่างๆแล้วเราสามารถรับสปอนเซอร์ให้มาโฆษณาบนจอแสดงผลของเราได้อีกหนึ่งช่องทาง</a:t>
            </a:r>
          </a:p>
        </p:txBody>
      </p:sp>
    </p:spTree>
    <p:extLst>
      <p:ext uri="{BB962C8B-B14F-4D97-AF65-F5344CB8AC3E}">
        <p14:creationId xmlns:p14="http://schemas.microsoft.com/office/powerpoint/2010/main" val="417105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title" idx="6"/>
          </p:nvPr>
        </p:nvSpPr>
        <p:spPr>
          <a:xfrm>
            <a:off x="720000" y="565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บทเรียนที่ได้จากการทำโครงงานนี้</a:t>
            </a:r>
            <a:endParaRPr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FFE69-13CF-ECE3-0476-0EF9DE1AD154}"/>
              </a:ext>
            </a:extLst>
          </p:cNvPr>
          <p:cNvSpPr txBox="1"/>
          <p:nvPr/>
        </p:nvSpPr>
        <p:spPr>
          <a:xfrm>
            <a:off x="295071" y="1365228"/>
            <a:ext cx="86789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จากการทำโครงงานนี้ ขั้นตอนแรกเราต้องใช้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KI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ในการดูว่า ต้องใช้ความรู้อะไรบ้าง เช่น ความรู้ด้านโปรแกรมมิ่ง ความรู้ด้านวงจร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Hardware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Network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ความรู้เกี่ยวกับ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UX/UI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และความรู้ด้านการออกแบบผลิตภัณฑ์ โดยเราจะต้องไปหาเจ้าของความรู้นี้ โดยใช้เครื่องมือ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Knowledge Mapping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ซึ่งทำให้เกิด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KA</a:t>
            </a:r>
          </a:p>
          <a:p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เมื่อทำตัวต้นแบบสำหรับทดสอบ พบว่า วัสดุไม่สามารถทนต่อความร้อนได้ ทำให้ต้องไปหาความรู้ “ด้านวัสดุ”เพิ่มเติม นอกจากนี้ยังต้องมีความรู้ “ด้านการออกแบบเพื่อให้ลมสามารถพัดผ่าน” เมื่อมีองค์ความรู้เพิ่มมากขึ้น ทำให้สามารถพัฒนานวัตกรรมได้ดีขึ้น ทำให้เกิด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KC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ขึ้น</a:t>
            </a:r>
          </a:p>
          <a:p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หลังจากที่นวัตกรรมของเรานั้นสามารถใช้ได้จริง เราก็จะเอาความรู้ที่ได้มาไปจัดเก็บในรูปแบบสื่อออนไลน์ ซึ่งเป็นขั้นตอนของ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KO &amp; KS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โดยเก็บความรู้ในรูปแบบต่างๆ เช่น เขียน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Blog,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อัดเป็นวิดีโอขึ้นบน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YouTube</a:t>
            </a:r>
          </a:p>
          <a:p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 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การทำงานครั้งนี้ได้ตรงตามเป้าหมาย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KG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คือ เพื่อนักศึกษาที่เดินทางด้วยรถสองแถวมายังสจล. ทราบว่ารถจะมาถึงเมื่อไหร่ และยังเป็นการนำองค์ความรู้หลายด้านที่กล่าวไปข้างต้นไปใช้ทำผลิตภัณฑ์ตัวอื่นๆ ที่ใกล้เคียงกันได้อีกด้วย เช่น “รถไฟปู๊นปู๊น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Tracker”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ถือว่าเป็นกระบวนการ 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KU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ในอนาคต</a:t>
            </a:r>
          </a:p>
        </p:txBody>
      </p:sp>
    </p:spTree>
    <p:extLst>
      <p:ext uri="{BB962C8B-B14F-4D97-AF65-F5344CB8AC3E}">
        <p14:creationId xmlns:p14="http://schemas.microsoft.com/office/powerpoint/2010/main" val="959545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title" idx="6"/>
          </p:nvPr>
        </p:nvSpPr>
        <p:spPr>
          <a:xfrm>
            <a:off x="262895" y="426477"/>
            <a:ext cx="861820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การทบทวนหลังปฏิบัติการ(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After Action Review: AAR)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C43F3-AC53-62FE-A244-1EB3E1F344E6}"/>
              </a:ext>
            </a:extLst>
          </p:cNvPr>
          <p:cNvSpPr txBox="1"/>
          <p:nvPr/>
        </p:nvSpPr>
        <p:spPr>
          <a:xfrm>
            <a:off x="343693" y="1417378"/>
            <a:ext cx="3936994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Q: </a:t>
            </a:r>
            <a:r>
              <a:rPr lang="th-TH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เป้าหมายหรือความคาดหวังของทีมผู้พัฒนา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84874-B5ED-B4B5-168D-E1055A0321F8}"/>
              </a:ext>
            </a:extLst>
          </p:cNvPr>
          <p:cNvSpPr txBox="1"/>
          <p:nvPr/>
        </p:nvSpPr>
        <p:spPr>
          <a:xfrm>
            <a:off x="343693" y="2235689"/>
            <a:ext cx="39113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A: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างทีมผู้พัฒนามีความคาดหวังว่านวัตกรรมที่ทำขึ้นมาจะช่วยอำนวยความสะดวกให้กับกลุ่มนักศึกษารวมถึงผู้คนทั่วไปที่มีการใช้บริการรถสองแถว อีกทั้งยังเป็นการช่วยเพิ่มจำนวนผู้ใช้บริการรถสองแถว ช่วยให้พี่ๆที่ขับรถสองแถวได้ลูกค้าเพิ่มขึ้นอีกด้วย รวมไปถึงได้ฝึกการทำงานเป็นทีมและการประสานงานกับหน่วยงานภายนอก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4883E-9781-F13B-7D8A-56A718C112BE}"/>
              </a:ext>
            </a:extLst>
          </p:cNvPr>
          <p:cNvSpPr txBox="1"/>
          <p:nvPr/>
        </p:nvSpPr>
        <p:spPr>
          <a:xfrm>
            <a:off x="5241551" y="1263490"/>
            <a:ext cx="367364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Q: </a:t>
            </a:r>
            <a:r>
              <a:rPr lang="th-TH" sz="20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เป็นไปตามเป้าหมายหรือความคาดหวังหรือไม่ เพราะอะไร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A7E98-38DA-441A-6EB7-41E2F8F7F014}"/>
              </a:ext>
            </a:extLst>
          </p:cNvPr>
          <p:cNvSpPr txBox="1"/>
          <p:nvPr/>
        </p:nvSpPr>
        <p:spPr>
          <a:xfrm>
            <a:off x="5267243" y="2129865"/>
            <a:ext cx="35587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A: </a:t>
            </a:r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ากการพัฒนาโปรเจกต์ถือว่าตรงตามเป้าหมายและความคาดหวังที่คิดไว้ในตอนแรกเพราะว่าผู้ใช้บริการรถสองแถวบริเวณสถาบันนั้นมีผู้ใช้บริการเยอะอยู่แล้วทำให้ผู้ใช้บริการสามารถจัดการเวลาตัวเองได้และยังทำให้พี่ๆที่ให้บริการรถสองแถวได้มีผู้ใช้บริการเยอะขึ้นจำนวนผู้โดยสารเฉลี่ยแต่ละรอบวิ่งก็เสถียรขึ้นรวมถึงทีมผู้พัฒนาเองก็ได้มีการฝึกการทำงานร่วมกันกับทั้งภายในทีมผู้พัฒนาหรือกับหน่วยงานนอกทีมผู้พัฒนา</a:t>
            </a:r>
          </a:p>
        </p:txBody>
      </p:sp>
      <p:pic>
        <p:nvPicPr>
          <p:cNvPr id="11" name="Google Shape;553;p48">
            <a:extLst>
              <a:ext uri="{FF2B5EF4-FFF2-40B4-BE49-F238E27FC236}">
                <a16:creationId xmlns:a16="http://schemas.microsoft.com/office/drawing/2014/main" id="{95F6F156-5495-7F91-A3A3-2290F79B97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31" y="1181382"/>
            <a:ext cx="829976" cy="3263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050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6E65C-9B66-D701-1F6E-F1D66F983FCB}"/>
              </a:ext>
            </a:extLst>
          </p:cNvPr>
          <p:cNvSpPr txBox="1"/>
          <p:nvPr/>
        </p:nvSpPr>
        <p:spPr>
          <a:xfrm>
            <a:off x="365932" y="1226550"/>
            <a:ext cx="5767830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Q: </a:t>
            </a:r>
            <a:r>
              <a:rPr lang="th-TH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สิ่งที่เกินเป้าหมายหรือความคาดหวังคืออะไร เพราะอะไร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603CB-5751-794E-9388-427873839313}"/>
              </a:ext>
            </a:extLst>
          </p:cNvPr>
          <p:cNvSpPr txBox="1"/>
          <p:nvPr/>
        </p:nvSpPr>
        <p:spPr>
          <a:xfrm>
            <a:off x="365932" y="1688215"/>
            <a:ext cx="85151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A: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ิ่งที่เกินมาจากความคาดหวังของทีมผู้พัฒนาก็คงจะเป็นโอกาสที่เข้ามาไม่ว่าจะเป็นการสนับสนุนจากทั้งองค์กรภายนอกทุนวิจัยและพัฒนาจากสถาบันรวมไปถึงช่องทางหารายได้จากการทำนวัตกรรมนี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16E70-8584-4D2D-5441-EF90ED0C44AC}"/>
              </a:ext>
            </a:extLst>
          </p:cNvPr>
          <p:cNvSpPr txBox="1"/>
          <p:nvPr/>
        </p:nvSpPr>
        <p:spPr>
          <a:xfrm>
            <a:off x="365932" y="3182245"/>
            <a:ext cx="82916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A: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ปัญหาที่พบก็จะเป็นเรื่องของความอ่อนประสบการณ์ในการทำงานใน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scale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ที่ใหญ่แบบนี้ทำให้หลายๆอย่างเราทำได้ไม่รอบคอบอย่างเช่น การเลือกใช้วัสดุในการทำจอ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Digital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ผลที่เราลืมคำนึงถึงเรื่องสภาพอากาศของประเทศไทยเกิดอาการชำรุดของจอและการเสียหายของอุปกรณ์ทำให้ต้องผลาญงบประมาณในการทำจอเพิ่มขึ้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7AE27-F69D-D4A4-162E-223C567D1AC5}"/>
              </a:ext>
            </a:extLst>
          </p:cNvPr>
          <p:cNvSpPr txBox="1"/>
          <p:nvPr/>
        </p:nvSpPr>
        <p:spPr>
          <a:xfrm>
            <a:off x="365932" y="2720580"/>
            <a:ext cx="77295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Q: </a:t>
            </a:r>
            <a:r>
              <a:rPr lang="th-TH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สิ่งที่ไม่เป็นไปตามเป้าหมายหรือความคาดหวัง หรือปัญหาที่พบ เพราะอะไร</a:t>
            </a:r>
          </a:p>
        </p:txBody>
      </p:sp>
      <p:sp>
        <p:nvSpPr>
          <p:cNvPr id="6" name="Google Shape;301;p34">
            <a:extLst>
              <a:ext uri="{FF2B5EF4-FFF2-40B4-BE49-F238E27FC236}">
                <a16:creationId xmlns:a16="http://schemas.microsoft.com/office/drawing/2014/main" id="{1B38768C-697B-7599-8242-F187321D2170}"/>
              </a:ext>
            </a:extLst>
          </p:cNvPr>
          <p:cNvSpPr txBox="1">
            <a:spLocks/>
          </p:cNvSpPr>
          <p:nvPr/>
        </p:nvSpPr>
        <p:spPr>
          <a:xfrm>
            <a:off x="262895" y="426476"/>
            <a:ext cx="8618209" cy="5727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การทบทวนหลังปฏิบัติการ(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After Action Review: AAR)</a:t>
            </a:r>
          </a:p>
        </p:txBody>
      </p:sp>
    </p:spTree>
    <p:extLst>
      <p:ext uri="{BB962C8B-B14F-4D97-AF65-F5344CB8AC3E}">
        <p14:creationId xmlns:p14="http://schemas.microsoft.com/office/powerpoint/2010/main" val="392623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62084-A752-FC5D-9E5A-A3FE08C815FB}"/>
              </a:ext>
            </a:extLst>
          </p:cNvPr>
          <p:cNvSpPr txBox="1"/>
          <p:nvPr/>
        </p:nvSpPr>
        <p:spPr>
          <a:xfrm>
            <a:off x="371182" y="1369702"/>
            <a:ext cx="472785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Q: </a:t>
            </a:r>
            <a:r>
              <a:rPr lang="th-TH" sz="24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อะไรคือสิ่งที่ได้เรียนรู้ และเราจะทำอะไรต่อไป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3B8FD-1D1A-B024-EE51-0B46374BF35C}"/>
              </a:ext>
            </a:extLst>
          </p:cNvPr>
          <p:cNvSpPr txBox="1"/>
          <p:nvPr/>
        </p:nvSpPr>
        <p:spPr>
          <a:xfrm>
            <a:off x="371182" y="2120973"/>
            <a:ext cx="84016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A: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สิ่งได้เรียนรู้จากการทำโปรเจกต์นี้ เริ่มต้นตั้งแต่ขั้นตอนระดมความคิดมาจนถึงขั้นตอนการสรุปการทำงานทั้งความรู้ของการทำงานเป็นทีม ความรู้ด้านเทคโนโลยีทั้งด้าน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software (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การทำแอพพลิเคชั่น) และด้าน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hardware (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การทำ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Tracker)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ความรู้ด้านการทำบัญชีการตลาดต่างๆ โดยในอนาคตถ้า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scale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ของงานเรานั้นขยายออกไปไม่ใช่รถสองแถวเพียงสองสาย เราก็อาจจะสามารถหารายได้จากโปรเจกต์ชิ้นนี้ได้ในลักษณะเดียวกับ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MRT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หรือ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BTS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ก็คือการทำโฆษณาติดตามจอ </a:t>
            </a:r>
            <a:r>
              <a:rPr lang="en-US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Digital </a:t>
            </a:r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ของแต่ละป้ายเพราะใน 1 วันผู้คนที่ใช้บริการรถสองแถวนั้นก็มีเยอะมากพอที่เราจะนำไปเสนอให้กับหลายๆบริษัทเพื่อขอสปอนเซอร์ได้</a:t>
            </a:r>
          </a:p>
        </p:txBody>
      </p:sp>
      <p:sp>
        <p:nvSpPr>
          <p:cNvPr id="5" name="Google Shape;301;p34">
            <a:extLst>
              <a:ext uri="{FF2B5EF4-FFF2-40B4-BE49-F238E27FC236}">
                <a16:creationId xmlns:a16="http://schemas.microsoft.com/office/drawing/2014/main" id="{9437736A-51C1-2A78-AE68-5B33CE669677}"/>
              </a:ext>
            </a:extLst>
          </p:cNvPr>
          <p:cNvSpPr txBox="1">
            <a:spLocks/>
          </p:cNvSpPr>
          <p:nvPr/>
        </p:nvSpPr>
        <p:spPr>
          <a:xfrm>
            <a:off x="262895" y="489408"/>
            <a:ext cx="8618209" cy="5727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การทบทวนหลังปฏิบัติการ(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After Action Review: AAR)</a:t>
            </a:r>
          </a:p>
        </p:txBody>
      </p:sp>
    </p:spTree>
    <p:extLst>
      <p:ext uri="{BB962C8B-B14F-4D97-AF65-F5344CB8AC3E}">
        <p14:creationId xmlns:p14="http://schemas.microsoft.com/office/powerpoint/2010/main" val="135007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>
            <a:off x="968233" y="2369715"/>
            <a:ext cx="4922769" cy="1358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นักศึกษาที่เดินทางด้วยรถสองแถวตามเส้นทาง     วี คอนโด 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– </a:t>
            </a:r>
            <a:r>
              <a:rPr lang="th-TH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เทคโนฯลาดกระบัง และ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แอร์พอร์ตลิ้งค์ลาดกระบัง </a:t>
            </a:r>
            <a:r>
              <a:rPr lang="en-US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</a:t>
            </a:r>
            <a:r>
              <a:rPr lang="th-TH" sz="24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เทคโนฯลาดกระบัง</a:t>
            </a:r>
            <a:endParaRPr sz="24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071600" y="1447748"/>
            <a:ext cx="4533862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กลุ่มเป้าหมาย</a:t>
            </a:r>
            <a:r>
              <a:rPr lang="th-TH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ที่ใช้นวัตกรรม </a:t>
            </a:r>
            <a:endParaRPr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633" y="806919"/>
            <a:ext cx="1786767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27">
            <a:extLst>
              <a:ext uri="{FF2B5EF4-FFF2-40B4-BE49-F238E27FC236}">
                <a16:creationId xmlns:a16="http://schemas.microsoft.com/office/drawing/2014/main" id="{2D793FF0-6010-90DD-2694-FF8F058ED5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62393" y="154200"/>
            <a:ext cx="1784892" cy="307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กลุ่มที่ </a:t>
            </a:r>
            <a:r>
              <a:rPr lang="en-US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5</a:t>
            </a:r>
            <a:r>
              <a:rPr lang="th-TH" sz="16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กำลังใข้สมาธิ</a:t>
            </a:r>
            <a:endParaRPr sz="1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7" name="Google Shape;231;p27">
            <a:extLst>
              <a:ext uri="{FF2B5EF4-FFF2-40B4-BE49-F238E27FC236}">
                <a16:creationId xmlns:a16="http://schemas.microsoft.com/office/drawing/2014/main" id="{3905B2E6-9CB6-6BB0-1EA9-DF2F5A463A7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991309" y="4721479"/>
            <a:ext cx="1152691" cy="271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KM Project</a:t>
            </a:r>
            <a:endParaRPr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2832908" y="1307100"/>
            <a:ext cx="5420968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THANK YOU</a:t>
            </a:r>
            <a:endParaRPr sz="8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01" y="839800"/>
            <a:ext cx="1147629" cy="34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0;p27">
            <a:extLst>
              <a:ext uri="{FF2B5EF4-FFF2-40B4-BE49-F238E27FC236}">
                <a16:creationId xmlns:a16="http://schemas.microsoft.com/office/drawing/2014/main" id="{4246AE33-ECBA-A171-EEBB-14394FC7281D}"/>
              </a:ext>
            </a:extLst>
          </p:cNvPr>
          <p:cNvSpPr txBox="1">
            <a:spLocks/>
          </p:cNvSpPr>
          <p:nvPr/>
        </p:nvSpPr>
        <p:spPr>
          <a:xfrm>
            <a:off x="262393" y="154200"/>
            <a:ext cx="1687788" cy="28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udiowide"/>
              <a:buNone/>
              <a:defRPr sz="12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None/>
              <a:defRPr sz="1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marL="0" indent="0" algn="l"/>
            <a:r>
              <a:rPr lang="th-TH" sz="160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กลุ่มที่ 5 กำลังใข้สมาธิ</a:t>
            </a:r>
            <a:endParaRPr lang="th-TH" sz="1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7" name="Google Shape;231;p27">
            <a:extLst>
              <a:ext uri="{FF2B5EF4-FFF2-40B4-BE49-F238E27FC236}">
                <a16:creationId xmlns:a16="http://schemas.microsoft.com/office/drawing/2014/main" id="{62C7CC24-FCE0-E342-791D-CA15F2CBC383}"/>
              </a:ext>
            </a:extLst>
          </p:cNvPr>
          <p:cNvSpPr txBox="1">
            <a:spLocks/>
          </p:cNvSpPr>
          <p:nvPr/>
        </p:nvSpPr>
        <p:spPr>
          <a:xfrm>
            <a:off x="7991309" y="4721479"/>
            <a:ext cx="1152691" cy="271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KM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 idx="15"/>
          </p:nvPr>
        </p:nvSpPr>
        <p:spPr>
          <a:xfrm>
            <a:off x="720000" y="4264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ประโยชน์ของนวัตกรรมที่พัฒนา</a:t>
            </a:r>
            <a:endParaRPr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1598982" y="858366"/>
            <a:ext cx="1362920" cy="1362920"/>
          </a:xfrm>
          <a:prstGeom prst="ellipse">
            <a:avLst/>
          </a:prstGeom>
          <a:gradFill>
            <a:gsLst>
              <a:gs pos="0">
                <a:schemeClr val="dk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5860827" y="851780"/>
            <a:ext cx="1362920" cy="1362920"/>
          </a:xfrm>
          <a:prstGeom prst="ellipse">
            <a:avLst/>
          </a:prstGeom>
          <a:gradFill>
            <a:gsLst>
              <a:gs pos="0">
                <a:schemeClr val="lt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1591246" y="2821838"/>
            <a:ext cx="1378391" cy="1188424"/>
          </a:xfrm>
          <a:prstGeom prst="ellipse">
            <a:avLst/>
          </a:prstGeom>
          <a:gradFill>
            <a:gsLst>
              <a:gs pos="0">
                <a:schemeClr val="accent1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90030-E024-1F42-3233-B9AB1EC3A36D}"/>
              </a:ext>
            </a:extLst>
          </p:cNvPr>
          <p:cNvSpPr txBox="1"/>
          <p:nvPr/>
        </p:nvSpPr>
        <p:spPr>
          <a:xfrm>
            <a:off x="616694" y="2062439"/>
            <a:ext cx="33435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ช่วยในการวางแผนการเดินทางให้มีความสะดวกมากขึ้น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2E11457-6F93-37CE-493C-20D0F392A80C}"/>
              </a:ext>
            </a:extLst>
          </p:cNvPr>
          <p:cNvSpPr txBox="1"/>
          <p:nvPr/>
        </p:nvSpPr>
        <p:spPr>
          <a:xfrm>
            <a:off x="4792636" y="2094157"/>
            <a:ext cx="3494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ช่วยให้คนที่จะขึ้นรถสองแถวรู้รอบและเวลาของรถที่จะมาถึงป้าย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C104757F-122F-1E0C-0077-97D259A49D89}"/>
              </a:ext>
            </a:extLst>
          </p:cNvPr>
          <p:cNvSpPr txBox="1"/>
          <p:nvPr/>
        </p:nvSpPr>
        <p:spPr>
          <a:xfrm>
            <a:off x="305158" y="3946172"/>
            <a:ext cx="3924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บอกป้ายสุดท้ายที่รถไปถึง </a:t>
            </a:r>
          </a:p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ทำให้รู้ว่ามีรถที่ต้องการจะไปหรือไม่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DAFF5536-4D08-CDCF-5D3A-B8A5291F76EF}"/>
              </a:ext>
            </a:extLst>
          </p:cNvPr>
          <p:cNvSpPr txBox="1"/>
          <p:nvPr/>
        </p:nvSpPr>
        <p:spPr>
          <a:xfrm>
            <a:off x="4305678" y="3946172"/>
            <a:ext cx="4721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ช่วยในการตัดสินใจว่าควรขึ้นสองแถวหรือไม่ หากนานเกินไปอาจจะใช้วิธีอื่นในการเดินทาง</a:t>
            </a:r>
          </a:p>
        </p:txBody>
      </p:sp>
      <p:sp>
        <p:nvSpPr>
          <p:cNvPr id="349" name="Google Shape;337;p36">
            <a:extLst>
              <a:ext uri="{FF2B5EF4-FFF2-40B4-BE49-F238E27FC236}">
                <a16:creationId xmlns:a16="http://schemas.microsoft.com/office/drawing/2014/main" id="{C0EDAAAC-26ED-F09D-CEA2-A7C64785F6D3}"/>
              </a:ext>
            </a:extLst>
          </p:cNvPr>
          <p:cNvSpPr/>
          <p:nvPr/>
        </p:nvSpPr>
        <p:spPr>
          <a:xfrm>
            <a:off x="5985077" y="2734590"/>
            <a:ext cx="1362920" cy="1362920"/>
          </a:xfrm>
          <a:prstGeom prst="ellipse">
            <a:avLst/>
          </a:prstGeom>
          <a:gradFill>
            <a:gsLst>
              <a:gs pos="0">
                <a:schemeClr val="dk2"/>
              </a:gs>
              <a:gs pos="4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C6F1D8DF-0C6E-5230-DCAC-74C4A7E6D132}"/>
              </a:ext>
            </a:extLst>
          </p:cNvPr>
          <p:cNvSpPr txBox="1"/>
          <p:nvPr/>
        </p:nvSpPr>
        <p:spPr>
          <a:xfrm>
            <a:off x="2091126" y="1224676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1.</a:t>
            </a:r>
            <a:endParaRPr lang="th-TH" sz="36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299A44B-BE74-9A99-747C-AD52EDACF5D3}"/>
              </a:ext>
            </a:extLst>
          </p:cNvPr>
          <p:cNvSpPr txBox="1"/>
          <p:nvPr/>
        </p:nvSpPr>
        <p:spPr>
          <a:xfrm>
            <a:off x="6350620" y="1203144"/>
            <a:ext cx="458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2.</a:t>
            </a:r>
            <a:endParaRPr lang="th-TH" sz="36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E1712DF-4BAF-9B75-DFE4-7FC51C6FD9A1}"/>
              </a:ext>
            </a:extLst>
          </p:cNvPr>
          <p:cNvSpPr txBox="1"/>
          <p:nvPr/>
        </p:nvSpPr>
        <p:spPr>
          <a:xfrm>
            <a:off x="2091126" y="311351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3.</a:t>
            </a:r>
            <a:endParaRPr lang="th-TH" sz="36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E0B646F8-090B-C1ED-1A73-EB86833C5391}"/>
              </a:ext>
            </a:extLst>
          </p:cNvPr>
          <p:cNvSpPr txBox="1"/>
          <p:nvPr/>
        </p:nvSpPr>
        <p:spPr>
          <a:xfrm>
            <a:off x="6477222" y="3113514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4.</a:t>
            </a:r>
            <a:endParaRPr lang="th-TH" sz="3600" dirty="0">
              <a:solidFill>
                <a:schemeClr val="bg1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097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719999" y="623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จุดเด่นของนวัตกรรมที่พัฒนา</a:t>
            </a:r>
            <a:endParaRPr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563" name="Google Shape;563;p49"/>
          <p:cNvSpPr txBox="1">
            <a:spLocks noGrp="1"/>
          </p:cNvSpPr>
          <p:nvPr>
            <p:ph type="body" idx="1"/>
          </p:nvPr>
        </p:nvSpPr>
        <p:spPr>
          <a:xfrm>
            <a:off x="1059959" y="1455282"/>
            <a:ext cx="7024079" cy="2857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Darker Grotesque"/>
              <a:buChar char="●"/>
            </a:pPr>
            <a:r>
              <a:rPr lang="th-TH" sz="2000" dirty="0">
                <a:solidFill>
                  <a:schemeClr val="hlink"/>
                </a:solidFill>
                <a:uFill>
                  <a:noFill/>
                </a:u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ไม่เคยมีแอพพลิเคชั่นในรูปแบบนี้มาก่อนในบริเวณสถาบันสจล.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20000"/>
              <a:buNone/>
            </a:pPr>
            <a:endParaRPr lang="en-US"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0000"/>
              <a:buFont typeface="Darker Grotesque"/>
              <a:buChar char="●"/>
            </a:pPr>
            <a:r>
              <a:rPr lang="th-TH" sz="2000" dirty="0">
                <a:solidFill>
                  <a:schemeClr val="hlink"/>
                </a:solidFill>
                <a:uFill>
                  <a:noFill/>
                </a:u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การคำนวณเวลาที่รถสองแถวจะมาถึง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0000"/>
              <a:buNone/>
            </a:pPr>
            <a:endParaRPr lang="en-US"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Char char="●"/>
            </a:pPr>
            <a:r>
              <a:rPr lang="th-TH" sz="2000" dirty="0">
                <a:solidFill>
                  <a:schemeClr val="hlink"/>
                </a:solidFill>
                <a:uFill>
                  <a:noFill/>
                </a:u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แสดงตำแหน่งของรถสองแถวในขณะนั้น อัพเดทเรียลไทม์บนแผนที่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endParaRPr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Char char="●"/>
            </a:pPr>
            <a:r>
              <a:rPr lang="th-TH" sz="2000" dirty="0">
                <a:solidFill>
                  <a:schemeClr val="hlink"/>
                </a:solidFill>
                <a:uFill>
                  <a:noFill/>
                </a:u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มีป้ายแสดงผล คอยบอก ณ จุดรอรถ ว่าจะถึงในอีกกี่นาที ป้ายถัดไปคือที่ไหน พร้อมแถบโฆษณา</a:t>
            </a:r>
            <a:endParaRPr lang="en-US" sz="20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381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20000" y="45516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กระบวนการพัฒนานวัตกรรมและการจัดการความรู้ </a:t>
            </a:r>
            <a:endParaRPr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587443" y="1761752"/>
            <a:ext cx="1495800" cy="1495800"/>
          </a:xfrm>
          <a:prstGeom prst="ellipse">
            <a:avLst/>
          </a:prstGeom>
          <a:gradFill>
            <a:gsLst>
              <a:gs pos="0">
                <a:schemeClr val="dk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1</a:t>
            </a:r>
            <a:r>
              <a:rPr lang="en-US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3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3807167" y="1761752"/>
            <a:ext cx="1495800" cy="1495800"/>
          </a:xfrm>
          <a:prstGeom prst="ellipse">
            <a:avLst/>
          </a:prstGeom>
          <a:gradFill>
            <a:gsLst>
              <a:gs pos="0">
                <a:schemeClr val="lt2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2</a:t>
            </a:r>
            <a:r>
              <a:rPr lang="en-US" sz="3600" dirty="0">
                <a:solidFill>
                  <a:schemeClr val="lt1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.</a:t>
            </a:r>
            <a:endParaRPr sz="3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7026890" y="1761752"/>
            <a:ext cx="1495800" cy="149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3.</a:t>
            </a:r>
            <a:endParaRPr sz="36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235842" y="3773402"/>
            <a:ext cx="2199001" cy="434532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การสร้างความคิด </a:t>
            </a:r>
            <a:endParaRPr lang="en-US"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2828451" y="3773402"/>
            <a:ext cx="3453231" cy="50046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การออกแบบวิจัยเพื่อดำเนินการ </a:t>
            </a:r>
            <a:endParaRPr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546397" y="3892016"/>
            <a:ext cx="2456785" cy="631835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FFFFFF">
                <a:alpha val="30000"/>
              </a:srgbClr>
            </a:outerShdw>
          </a:effectLst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rgbClr val="FFFFFF"/>
                </a:solidFill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การประเมินความเป็นไปได้และเลือกความคิดที่เหมาะสม </a:t>
            </a:r>
            <a:endParaRPr sz="2000" dirty="0">
              <a:solidFill>
                <a:srgbClr val="FFFFFF"/>
              </a:solidFill>
              <a:latin typeface="PK Maehongson Medium" panose="02000000000000000000" pitchFamily="2" charset="-34"/>
              <a:ea typeface="Audiowide"/>
              <a:cs typeface="PK Maehongson Medium" panose="02000000000000000000" pitchFamily="2" charset="-34"/>
              <a:sym typeface="Audiowide"/>
            </a:endParaRPr>
          </a:p>
        </p:txBody>
      </p:sp>
      <p:cxnSp>
        <p:nvCxnSpPr>
          <p:cNvPr id="461" name="Google Shape;461;p41"/>
          <p:cNvCxnSpPr>
            <a:cxnSpLocks/>
            <a:stCxn id="452" idx="4"/>
            <a:endCxn id="455" idx="0"/>
          </p:cNvCxnSpPr>
          <p:nvPr/>
        </p:nvCxnSpPr>
        <p:spPr>
          <a:xfrm>
            <a:off x="1335343" y="3257552"/>
            <a:ext cx="0" cy="5158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1"/>
          <p:cNvCxnSpPr>
            <a:cxnSpLocks/>
            <a:stCxn id="453" idx="4"/>
            <a:endCxn id="457" idx="0"/>
          </p:cNvCxnSpPr>
          <p:nvPr/>
        </p:nvCxnSpPr>
        <p:spPr>
          <a:xfrm>
            <a:off x="4555067" y="3257552"/>
            <a:ext cx="0" cy="5158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1"/>
          <p:cNvCxnSpPr>
            <a:cxnSpLocks/>
            <a:stCxn id="454" idx="4"/>
            <a:endCxn id="459" idx="0"/>
          </p:cNvCxnSpPr>
          <p:nvPr/>
        </p:nvCxnSpPr>
        <p:spPr>
          <a:xfrm>
            <a:off x="7774790" y="3257552"/>
            <a:ext cx="0" cy="6344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1"/>
          <p:cNvCxnSpPr>
            <a:stCxn id="452" idx="6"/>
            <a:endCxn id="453" idx="2"/>
          </p:cNvCxnSpPr>
          <p:nvPr/>
        </p:nvCxnSpPr>
        <p:spPr>
          <a:xfrm>
            <a:off x="2083243" y="2509652"/>
            <a:ext cx="172392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1"/>
          <p:cNvCxnSpPr>
            <a:cxnSpLocks/>
            <a:stCxn id="453" idx="6"/>
            <a:endCxn id="454" idx="2"/>
          </p:cNvCxnSpPr>
          <p:nvPr/>
        </p:nvCxnSpPr>
        <p:spPr>
          <a:xfrm>
            <a:off x="5302967" y="2509652"/>
            <a:ext cx="172392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D46EF3-17C9-ECC1-4257-154A1BE6963E}"/>
              </a:ext>
            </a:extLst>
          </p:cNvPr>
          <p:cNvSpPr txBox="1"/>
          <p:nvPr/>
        </p:nvSpPr>
        <p:spPr>
          <a:xfrm>
            <a:off x="2963895" y="1148662"/>
            <a:ext cx="321621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th-TH" sz="3200" b="1" dirty="0">
                <a:ln/>
                <a:solidFill>
                  <a:schemeClr val="accent3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ช่วงที่ 1 ช่วงเตรียมการ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28"/>
          <p:cNvGraphicFramePr/>
          <p:nvPr>
            <p:extLst>
              <p:ext uri="{D42A27DB-BD31-4B8C-83A1-F6EECF244321}">
                <p14:modId xmlns:p14="http://schemas.microsoft.com/office/powerpoint/2010/main" val="4145260642"/>
              </p:ext>
            </p:extLst>
          </p:nvPr>
        </p:nvGraphicFramePr>
        <p:xfrm>
          <a:off x="198253" y="946223"/>
          <a:ext cx="8747492" cy="3596490"/>
        </p:xfrm>
        <a:graphic>
          <a:graphicData uri="http://schemas.openxmlformats.org/drawingml/2006/table">
            <a:tbl>
              <a:tblPr>
                <a:noFill/>
                <a:tableStyleId>{E5660368-E07C-43F8-A28F-87395F31C9B4}</a:tableStyleId>
              </a:tblPr>
              <a:tblGrid>
                <a:gridCol w="788217">
                  <a:extLst>
                    <a:ext uri="{9D8B030D-6E8A-4147-A177-3AD203B41FA5}">
                      <a16:colId xmlns:a16="http://schemas.microsoft.com/office/drawing/2014/main" val="3524057892"/>
                    </a:ext>
                  </a:extLst>
                </a:gridCol>
                <a:gridCol w="4993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5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ขั้นตอนที่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กิจกรรม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เครื่องมือที่ใช้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233374"/>
                  </a:ext>
                </a:extLst>
              </a:tr>
              <a:tr h="4020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1.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พูดคุย แลกเปลี่ยนปัญหาที่เจอกันภายในกลุ่ม เพื่อมาเป็น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pain point </a:t>
                      </a: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ในการคิดค้นนวัตกรรม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การแลกเปลี่ยนประสบการณ์ (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KS &amp; KT)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         และ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Peer Assist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2.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เมื่อได้ปัญหาคือการยืนรอรถสองแถวไป-กลับจากสถาบันสจล.เป็นเวลานานแล้ว จะให้สมาชิกผู้ที่พบเจอปัญหานั้นได้เล่าถึงรายละเอียดของปัญหาและประสบการณ์ที่ได้พบ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เครื่องมือ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Peer Assist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และ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 Storytelling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3.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ตกลงกันว่าจะทำ “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Application </a:t>
                      </a:r>
                      <a:r>
                        <a:rPr lang="th-TH" sz="1600" dirty="0">
                          <a:solidFill>
                            <a:schemeClr val="bg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ติดตามรถสองแถว และป้ายแสดงผลตามบริเวณจอดรับผู้โดยสาร” ขึ้นแล้วกำหนดเป้าหมายของความรู้</a:t>
                      </a:r>
                      <a:endParaRPr sz="1600" b="1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การกำหนดเป้าหมายของความรู้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cs typeface="PK Maehongson Medium" panose="02000000000000000000" pitchFamily="2" charset="-34"/>
                        </a:rPr>
                        <a:t> (KG)</a:t>
                      </a:r>
                      <a:endParaRPr sz="1600" dirty="0">
                        <a:solidFill>
                          <a:schemeClr val="accen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4.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เพื่อช่วยในแก้ปัญหาการรอรถสองแถวที่ไม่รู้จะมาเมื่อไหร่</a:t>
                      </a:r>
                      <a:r>
                        <a:rPr lang="en-US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 </a:t>
                      </a:r>
                      <a:r>
                        <a:rPr lang="th-TH" sz="1600" b="0" dirty="0">
                          <a:solidFill>
                            <a:schemeClr val="l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และ เพื่อที่จะสะดวกต่อผู้ที่เร่งรีบและอยากทราบเวลาการเดินรถที่แน่นอน ในการเดินทางเข้า – ออกจากสถาบันสจล. </a:t>
                      </a:r>
                      <a:endParaRPr sz="1600" b="0" dirty="0">
                        <a:solidFill>
                          <a:schemeClr val="lt1"/>
                        </a:solidFill>
                        <a:latin typeface="PK Maehongson Medium" panose="02000000000000000000" pitchFamily="2" charset="-34"/>
                        <a:ea typeface="Mulish"/>
                        <a:cs typeface="PK Maehongson Medium" panose="02000000000000000000" pitchFamily="2" charset="-34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th-TH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การใช้ความรู้ (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PK Maehongson Medium" panose="02000000000000000000" pitchFamily="2" charset="-34"/>
                          <a:ea typeface="Mulish"/>
                          <a:cs typeface="PK Maehongson Medium" panose="02000000000000000000" pitchFamily="2" charset="-34"/>
                          <a:sym typeface="Mulish"/>
                        </a:rPr>
                        <a:t>KU)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BB87AB10-26C0-70C1-8428-8CE9F7462786}"/>
              </a:ext>
            </a:extLst>
          </p:cNvPr>
          <p:cNvSpPr txBox="1">
            <a:spLocks/>
          </p:cNvSpPr>
          <p:nvPr/>
        </p:nvSpPr>
        <p:spPr>
          <a:xfrm>
            <a:off x="719999" y="34831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cs typeface="PK Maehongson Medium" panose="02000000000000000000" pitchFamily="2" charset="-34"/>
                <a:sym typeface="Audiowide"/>
              </a:rPr>
              <a:t>การสร้างความคิด </a:t>
            </a:r>
            <a:endParaRPr lang="th-TH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519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DC8D0-F325-2A72-C7A0-D39C7A9AA603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19999" y="376506"/>
            <a:ext cx="7704000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PK Maehongson Medium" panose="02000000000000000000" pitchFamily="2" charset="-34"/>
                <a:ea typeface="Audiowide"/>
                <a:cs typeface="PK Maehongson Medium" panose="02000000000000000000" pitchFamily="2" charset="-34"/>
                <a:sym typeface="Audiowide"/>
              </a:rPr>
              <a:t>การออกแบบวิจัยเพื่อดำเนินการ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D402-31D5-4DC0-AA7D-DE50FE264C3F}"/>
              </a:ext>
            </a:extLst>
          </p:cNvPr>
          <p:cNvSpPr txBox="1"/>
          <p:nvPr/>
        </p:nvSpPr>
        <p:spPr>
          <a:xfrm>
            <a:off x="279399" y="924069"/>
            <a:ext cx="858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	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ใช้การ</a:t>
            </a:r>
            <a:r>
              <a:rPr lang="th-TH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กำหนดความรู้(</a:t>
            </a:r>
            <a:r>
              <a:rPr lang="en-US" sz="1800" dirty="0">
                <a:solidFill>
                  <a:schemeClr val="accent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KI)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เข้ามาช่วยเพื่อดูว่า ต้องใช้ความรู้ในด้านใดบ้างที่จะทำให้เปลี่ยนจาก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concept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ให้กลายเป็น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Application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สองแถว 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Tracker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และป้ายแสดงผลออกมาได้อย่างสมบูรณ์ และเพื่อให้ทราบว่ามีช่องว่างของความรู้ (</a:t>
            </a:r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Knowledge gap)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ใดที่ขาดหายไปหรือไม่ ทำให้ได้ข้อมูลว่าต้อง</a:t>
            </a:r>
            <a:r>
              <a:rPr lang="th-TH" sz="1800" dirty="0"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ใช้ความรู้ใน 4 ด้านหลักๆ </a:t>
            </a:r>
            <a:endParaRPr lang="th-TH" sz="1600" dirty="0"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7" name="Google Shape;347;p37">
            <a:extLst>
              <a:ext uri="{FF2B5EF4-FFF2-40B4-BE49-F238E27FC236}">
                <a16:creationId xmlns:a16="http://schemas.microsoft.com/office/drawing/2014/main" id="{B5107FA8-6B0A-24B2-8D73-9780A5237012}"/>
              </a:ext>
            </a:extLst>
          </p:cNvPr>
          <p:cNvSpPr txBox="1">
            <a:spLocks/>
          </p:cNvSpPr>
          <p:nvPr/>
        </p:nvSpPr>
        <p:spPr>
          <a:xfrm>
            <a:off x="1267651" y="4142598"/>
            <a:ext cx="246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ความรู้เกี่ยวกับการทำบัญชี</a:t>
            </a:r>
          </a:p>
        </p:txBody>
      </p:sp>
      <p:sp>
        <p:nvSpPr>
          <p:cNvPr id="8" name="Google Shape;349;p37">
            <a:extLst>
              <a:ext uri="{FF2B5EF4-FFF2-40B4-BE49-F238E27FC236}">
                <a16:creationId xmlns:a16="http://schemas.microsoft.com/office/drawing/2014/main" id="{B823DD16-6A9F-BD5C-AB13-CA02897C8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313" y="1918172"/>
            <a:ext cx="1472867" cy="34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1. </a:t>
            </a:r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ด้านเทคโนโลยี</a:t>
            </a:r>
            <a:endParaRPr lang="en-US" sz="1800" b="1" dirty="0">
              <a:ln/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9" name="Google Shape;350;p37">
            <a:extLst>
              <a:ext uri="{FF2B5EF4-FFF2-40B4-BE49-F238E27FC236}">
                <a16:creationId xmlns:a16="http://schemas.microsoft.com/office/drawing/2014/main" id="{6B07BC69-C3DA-EE7A-418F-5C70FFA09D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42233" y="2281373"/>
            <a:ext cx="2920042" cy="137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ความรู้ด้านโปรแกรมมิ่ง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ความรู้ด้านวงจร </a:t>
            </a: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      (Chip GPS,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การแสดงผลบนจอ)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 </a:t>
            </a: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ความรู้เกี่ยวกับ </a:t>
            </a:r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UX/UI</a:t>
            </a:r>
          </a:p>
        </p:txBody>
      </p:sp>
      <p:sp>
        <p:nvSpPr>
          <p:cNvPr id="10" name="Google Shape;351;p37">
            <a:extLst>
              <a:ext uri="{FF2B5EF4-FFF2-40B4-BE49-F238E27FC236}">
                <a16:creationId xmlns:a16="http://schemas.microsoft.com/office/drawing/2014/main" id="{E96D96A7-58E3-E122-7617-11878E15EC1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07324" y="1918172"/>
            <a:ext cx="1711172" cy="34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2.</a:t>
            </a:r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ด้านวัสดุ อุปกรณ์</a:t>
            </a:r>
            <a:endParaRPr sz="1800" b="1" dirty="0">
              <a:ln/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12" name="Google Shape;353;p37">
            <a:extLst>
              <a:ext uri="{FF2B5EF4-FFF2-40B4-BE49-F238E27FC236}">
                <a16:creationId xmlns:a16="http://schemas.microsoft.com/office/drawing/2014/main" id="{00098CAF-9836-3736-7140-2FA015EBA95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23807" y="3819038"/>
            <a:ext cx="1566051" cy="34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3. </a:t>
            </a:r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ด้านงบประมาณ</a:t>
            </a:r>
            <a:endParaRPr sz="1800" b="1" dirty="0">
              <a:ln/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sp>
        <p:nvSpPr>
          <p:cNvPr id="13" name="Google Shape;354;p37">
            <a:extLst>
              <a:ext uri="{FF2B5EF4-FFF2-40B4-BE49-F238E27FC236}">
                <a16:creationId xmlns:a16="http://schemas.microsoft.com/office/drawing/2014/main" id="{325FF8FB-A336-E5A4-174D-BF849D282200}"/>
              </a:ext>
            </a:extLst>
          </p:cNvPr>
          <p:cNvSpPr txBox="1">
            <a:spLocks/>
          </p:cNvSpPr>
          <p:nvPr/>
        </p:nvSpPr>
        <p:spPr>
          <a:xfrm>
            <a:off x="5207324" y="3802098"/>
            <a:ext cx="2933070" cy="3405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0" rIns="91425" bIns="0" anchor="b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4. </a:t>
            </a:r>
            <a:r>
              <a:rPr lang="th-TH" sz="1800" b="1" dirty="0">
                <a:ln/>
                <a:solidFill>
                  <a:schemeClr val="tx2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ด้านการกระจายข่าวสาร โปรโมท</a:t>
            </a:r>
            <a:endParaRPr lang="en-US" sz="1800" b="1" dirty="0">
              <a:ln/>
              <a:solidFill>
                <a:schemeClr val="tx2"/>
              </a:solidFill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  <p:pic>
        <p:nvPicPr>
          <p:cNvPr id="14" name="Google Shape;356;p37">
            <a:extLst>
              <a:ext uri="{FF2B5EF4-FFF2-40B4-BE49-F238E27FC236}">
                <a16:creationId xmlns:a16="http://schemas.microsoft.com/office/drawing/2014/main" id="{7C52A8B1-BC90-1E9C-D6C4-B298D68FAA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275" y="1924245"/>
            <a:ext cx="839167" cy="25329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F596AEA-513A-3F30-BE25-30EC72354306}"/>
              </a:ext>
            </a:extLst>
          </p:cNvPr>
          <p:cNvSpPr txBox="1">
            <a:spLocks/>
          </p:cNvSpPr>
          <p:nvPr/>
        </p:nvSpPr>
        <p:spPr>
          <a:xfrm>
            <a:off x="5400068" y="4169865"/>
            <a:ext cx="3743932" cy="34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solidFill>
                  <a:schemeClr val="bg1"/>
                </a:solidFill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ความรู้ด้านการโฆษณาบนแพลตฟอร์มต่างๆ</a:t>
            </a:r>
          </a:p>
        </p:txBody>
      </p:sp>
      <p:sp>
        <p:nvSpPr>
          <p:cNvPr id="21" name="Google Shape;350;p37">
            <a:extLst>
              <a:ext uri="{FF2B5EF4-FFF2-40B4-BE49-F238E27FC236}">
                <a16:creationId xmlns:a16="http://schemas.microsoft.com/office/drawing/2014/main" id="{D5FD97FC-C54E-472E-11DE-8C018BB80F02}"/>
              </a:ext>
            </a:extLst>
          </p:cNvPr>
          <p:cNvSpPr txBox="1">
            <a:spLocks/>
          </p:cNvSpPr>
          <p:nvPr/>
        </p:nvSpPr>
        <p:spPr>
          <a:xfrm>
            <a:off x="5567655" y="2274561"/>
            <a:ext cx="3162992" cy="91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ความรู้ด้านการออกแบบผลิตภัณฑ์</a:t>
            </a:r>
            <a:endParaRPr lang="en-US"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0" indent="0" algn="l"/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ความรู้ด้านการออกแบบทางวิศวกร</a:t>
            </a:r>
            <a:endParaRPr lang="en-US"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  <a:p>
            <a:pPr marL="0" indent="0" algn="l"/>
            <a:r>
              <a:rPr lang="en-US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- </a:t>
            </a:r>
            <a:r>
              <a:rPr lang="th-TH" sz="1800" dirty="0">
                <a:latin typeface="PK Maehongson Medium" panose="02000000000000000000" pitchFamily="2" charset="-34"/>
                <a:cs typeface="PK Maehongson Medium" panose="02000000000000000000" pitchFamily="2" charset="-34"/>
              </a:rPr>
              <a:t>ความรู้เกี่ยวกับวัสดุที่ใช้</a:t>
            </a:r>
            <a:endParaRPr lang="en-US" sz="1800" dirty="0">
              <a:latin typeface="PK Maehongson Medium" panose="02000000000000000000" pitchFamily="2" charset="-34"/>
              <a:cs typeface="PK Maehongson Medium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483400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ffic Light Day Minitheme by Slidesgo">
  <a:themeElements>
    <a:clrScheme name="Simple Light">
      <a:dk1>
        <a:srgbClr val="191919"/>
      </a:dk1>
      <a:lt1>
        <a:srgbClr val="FFFFFF"/>
      </a:lt1>
      <a:dk2>
        <a:srgbClr val="F60000"/>
      </a:dk2>
      <a:lt2>
        <a:srgbClr val="FFBA00"/>
      </a:lt2>
      <a:accent1>
        <a:srgbClr val="00E76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3823</Words>
  <Application>Microsoft Office PowerPoint</Application>
  <PresentationFormat>On-screen Show (16:9)</PresentationFormat>
  <Paragraphs>320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Bebas Neue</vt:lpstr>
      <vt:lpstr>MN SPAGHETTI</vt:lpstr>
      <vt:lpstr>Darker Grotesque</vt:lpstr>
      <vt:lpstr>Darker Grotesque SemiBold</vt:lpstr>
      <vt:lpstr>PK Maehongson Medium</vt:lpstr>
      <vt:lpstr>Mulish</vt:lpstr>
      <vt:lpstr>Audiowide</vt:lpstr>
      <vt:lpstr>International Traffic Light Day Minitheme by Slidesgo</vt:lpstr>
      <vt:lpstr>แอพพลิเคชั่น  สองแถว Tracker</vt:lpstr>
      <vt:lpstr>ที่มาและความสำคัญ</vt:lpstr>
      <vt:lpstr>ตัวอย่างปัญหาที่เกิดขึ้น</vt:lpstr>
      <vt:lpstr>กลุ่มเป้าหมายที่ใช้นวัตกรรม </vt:lpstr>
      <vt:lpstr>ประโยชน์ของนวัตกรรมที่พัฒนา</vt:lpstr>
      <vt:lpstr>จุดเด่นของนวัตกรรมที่พัฒนา</vt:lpstr>
      <vt:lpstr>กระบวนการพัฒนานวัตกรรมและการจัดการความรู้ </vt:lpstr>
      <vt:lpstr>PowerPoint Presentation</vt:lpstr>
      <vt:lpstr>การออกแบบวิจัยเพื่อดำเนินการ </vt:lpstr>
      <vt:lpstr>PowerPoint Presentation</vt:lpstr>
      <vt:lpstr>การประเมินความเป็นไปได้และเลือกความคิดที่เหมาะสม </vt:lpstr>
      <vt:lpstr>PowerPoint Presentation</vt:lpstr>
      <vt:lpstr>PowerPoint Presentation</vt:lpstr>
      <vt:lpstr>กระบวนการพัฒนานวัตกรรมและการจัดการความรู้ </vt:lpstr>
      <vt:lpstr>การวิจัยและพัฒนา </vt:lpstr>
      <vt:lpstr>การวิจัยและพัฒนา </vt:lpstr>
      <vt:lpstr>การวิจัยและพัฒนา </vt:lpstr>
      <vt:lpstr>การวิจัยและพัฒนา </vt:lpstr>
      <vt:lpstr>การวิจัยและพัฒนา </vt:lpstr>
      <vt:lpstr>การวิจัยและพัฒนา </vt:lpstr>
      <vt:lpstr>การวิจัยและพัฒนา </vt:lpstr>
      <vt:lpstr>การทดสอบและประเมินผลรวม </vt:lpstr>
      <vt:lpstr>การทดสอบและประเมินผลรวม </vt:lpstr>
      <vt:lpstr>กระบวนการพัฒนานวัตกรรมและการจัดการความรู้ </vt:lpstr>
      <vt:lpstr>กระบวนการพัฒนานวัตกรรมและการจัดการความรู้ </vt:lpstr>
      <vt:lpstr>กระบวนการพัฒนานวัตกรรมและการจัดการความรู้ </vt:lpstr>
      <vt:lpstr>เครื่องมือที่ใช้จัดการความรู้</vt:lpstr>
      <vt:lpstr>ตัวอย่างของนวัตกรรมที่พัฒนาขึ้น</vt:lpstr>
      <vt:lpstr>ตัวอย่างของนวัตกรรมที่พัฒนาขึ้น</vt:lpstr>
      <vt:lpstr>ตัวอย่างของนวัตกรรมที่พัฒนาขึ้น</vt:lpstr>
      <vt:lpstr>ตัวอย่างของนวัตกรรมที่พัฒนาขึ้น</vt:lpstr>
      <vt:lpstr>ตัวอย่างของนวัตกรรมที่พัฒนาขึ้น</vt:lpstr>
      <vt:lpstr>ตัวอย่างของนวัตกรรมที่พัฒนาขึ้น</vt:lpstr>
      <vt:lpstr>ตัวอย่างของนวัตกรรมที่พัฒนาขึ้น</vt:lpstr>
      <vt:lpstr>PowerPoint Presentation</vt:lpstr>
      <vt:lpstr>บทเรียนที่ได้จากการทำโครงงานนี้</vt:lpstr>
      <vt:lpstr>การทบทวนหลังปฏิบัติการ(After Action Review: AAR)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ชื่อโครงงาน</dc:title>
  <dc:creator>ASUS</dc:creator>
  <cp:lastModifiedBy>Pappich Pongpattanawut</cp:lastModifiedBy>
  <cp:revision>1</cp:revision>
  <dcterms:modified xsi:type="dcterms:W3CDTF">2023-04-28T15:39:18Z</dcterms:modified>
</cp:coreProperties>
</file>